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 id="2147483684" r:id="rId6"/>
    <p:sldMasterId id="214748368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5143500" cx="9144000"/>
  <p:notesSz cx="6858000" cy="9144000"/>
  <p:embeddedFontLst>
    <p:embeddedFont>
      <p:font typeface="Libre Franklin"/>
      <p:regular r:id="rId45"/>
      <p:bold r:id="rId46"/>
      <p:italic r:id="rId47"/>
      <p:boldItalic r:id="rId48"/>
    </p:embeddedFont>
    <p:embeddedFont>
      <p:font typeface="Roboto"/>
      <p:regular r:id="rId49"/>
      <p:bold r:id="rId50"/>
      <p:italic r:id="rId51"/>
      <p:boldItalic r:id="rId52"/>
    </p:embeddedFont>
    <p:embeddedFont>
      <p:font typeface="Bebas Neue"/>
      <p:regular r:id="rId53"/>
    </p:embeddedFont>
    <p:embeddedFont>
      <p:font typeface="Average Sans"/>
      <p:regular r:id="rId54"/>
    </p:embeddedFont>
    <p:embeddedFont>
      <p:font typeface="Commissioner"/>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86068B-080B-4F87-9956-5D9300420640}">
  <a:tblStyle styleId="{6386068B-080B-4F87-9956-5D9300420640}"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0F38D227-3182-4D2E-A662-B3E5A3E848F0}"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DBA59C5-EAAB-48A4-AF47-E30E4BAFC3BA}"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LibreFranklin-bold.fntdata"/><Relationship Id="rId45" Type="http://schemas.openxmlformats.org/officeDocument/2006/relationships/font" Target="fonts/LibreFranklin-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LibreFranklin-boldItalic.fntdata"/><Relationship Id="rId47" Type="http://schemas.openxmlformats.org/officeDocument/2006/relationships/font" Target="fonts/LibreFranklin-italic.fntdata"/><Relationship Id="rId49"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BebasNeue-regular.fntdata"/><Relationship Id="rId52" Type="http://schemas.openxmlformats.org/officeDocument/2006/relationships/font" Target="fonts/Roboto-boldItalic.fntdata"/><Relationship Id="rId11" Type="http://schemas.openxmlformats.org/officeDocument/2006/relationships/slide" Target="slides/slide3.xml"/><Relationship Id="rId55" Type="http://schemas.openxmlformats.org/officeDocument/2006/relationships/font" Target="fonts/Commissioner-regular.fntdata"/><Relationship Id="rId10" Type="http://schemas.openxmlformats.org/officeDocument/2006/relationships/slide" Target="slides/slide2.xml"/><Relationship Id="rId54" Type="http://schemas.openxmlformats.org/officeDocument/2006/relationships/font" Target="fonts/AverageSans-regular.fntdata"/><Relationship Id="rId13" Type="http://schemas.openxmlformats.org/officeDocument/2006/relationships/slide" Target="slides/slide5.xml"/><Relationship Id="rId12" Type="http://schemas.openxmlformats.org/officeDocument/2006/relationships/slide" Target="slides/slide4.xml"/><Relationship Id="rId56" Type="http://schemas.openxmlformats.org/officeDocument/2006/relationships/font" Target="fonts/Commissioner-bold.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b18d63ce7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g22b18d63ce7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2b18d63ce7_0_10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g22b18d63ce7_0_10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2b18d63ce7_0_10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g22b18d63ce7_0_10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2b18d63ce7_0_10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22b18d63ce7_0_10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2b18d63ce7_0_10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22b18d63ce7_0_10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2b18d63ce7_0_10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22b18d63ce7_0_10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2b18d63ce7_0_10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2b18d63ce7_0_10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2b18d63ce7_0_10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2b18d63ce7_0_10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2b18d63ce7_0_10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2b18d63ce7_0_10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2b18d63ce7_0_1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2b18d63ce7_0_1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2b18d63ce7_0_1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22b18d63ce7_0_1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e9d226ad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22e9d226add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2b18d63ce7_0_12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22b18d63ce7_0_1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2b18d63ce7_0_1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22b18d63ce7_0_12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2b18d63ce7_0_16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22b18d63ce7_0_16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2b18d63ce7_0_17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2b18d63ce7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2b18d63ce7_0_17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2b18d63ce7_0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2b18d63ce7_0_17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2b18d63ce7_0_1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2b18d63ce7_0_18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22b18d63ce7_0_1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2b18d63ce7_0_18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2b18d63ce7_0_18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2b18d63ce7_0_19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4" name="Google Shape;544;g22b18d63ce7_0_19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55ebc78d5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55ebc78d5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b18d63ce7_0_4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2b18d63ce7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2e9d226add_0_2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22e9d226add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0a829d8e6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0a829d8e6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2e9d226ad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2e9d226add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0a829d8e6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0a829d8e6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2e9d226add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2e9d226add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2e9d226add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22e9d226add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2e9d226add_0_1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22e9d226add_0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2b18d63ce7_0_5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2b18d63ce7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2b18d63ce7_0_6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2b18d63ce7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2b18d63ce7_0_6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2b18d63ce7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2b18d63ce7_0_7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2b18d63ce7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b18d63ce7_0_7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b18d63ce7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b18d63ce7_0_8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2b18d63ce7_0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bg>
      <p:bgPr>
        <a:solidFill>
          <a:schemeClr val="lt2"/>
        </a:solidFill>
      </p:bgPr>
    </p:bg>
    <p:spTree>
      <p:nvGrpSpPr>
        <p:cNvPr id="57" name="Shape 57"/>
        <p:cNvGrpSpPr/>
        <p:nvPr/>
      </p:nvGrpSpPr>
      <p:grpSpPr>
        <a:xfrm>
          <a:off x="0" y="0"/>
          <a:ext cx="0" cy="0"/>
          <a:chOff x="0" y="0"/>
          <a:chExt cx="0" cy="0"/>
        </a:xfrm>
      </p:grpSpPr>
      <p:sp>
        <p:nvSpPr>
          <p:cNvPr id="58" name="Google Shape;58;p14"/>
          <p:cNvSpPr txBox="1"/>
          <p:nvPr>
            <p:ph type="ctrTitle"/>
          </p:nvPr>
        </p:nvSpPr>
        <p:spPr>
          <a:xfrm>
            <a:off x="1436346" y="1341340"/>
            <a:ext cx="6270900" cy="1573800"/>
          </a:xfrm>
          <a:prstGeom prst="rect">
            <a:avLst/>
          </a:prstGeom>
          <a:noFill/>
          <a:ln>
            <a:noFill/>
          </a:ln>
        </p:spPr>
        <p:txBody>
          <a:bodyPr anchorCtr="0" anchor="b" bIns="34275" lIns="68575" spcFirstLastPara="1" rIns="68575" wrap="square" tIns="34275">
            <a:noAutofit/>
          </a:bodyPr>
          <a:lstStyle>
            <a:lvl1pPr lvl="0" rt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9" name="Google Shape;59;p14"/>
          <p:cNvSpPr txBox="1"/>
          <p:nvPr>
            <p:ph idx="1" type="subTitle"/>
          </p:nvPr>
        </p:nvSpPr>
        <p:spPr>
          <a:xfrm>
            <a:off x="2009930" y="2967209"/>
            <a:ext cx="5123700" cy="814800"/>
          </a:xfrm>
          <a:prstGeom prst="rect">
            <a:avLst/>
          </a:prstGeom>
          <a:noFill/>
          <a:ln>
            <a:noFill/>
          </a:ln>
        </p:spPr>
        <p:txBody>
          <a:bodyPr anchorCtr="0" anchor="t" bIns="34275" lIns="68575" spcFirstLastPara="1" rIns="68575" wrap="square" tIns="34275">
            <a:normAutofit/>
          </a:bodyPr>
          <a:lstStyle>
            <a:lvl1pPr lvl="0" rtl="0" algn="ctr">
              <a:lnSpc>
                <a:spcPct val="112000"/>
              </a:lnSpc>
              <a:spcBef>
                <a:spcPts val="0"/>
              </a:spcBef>
              <a:spcAft>
                <a:spcPts val="0"/>
              </a:spcAft>
              <a:buClr>
                <a:schemeClr val="dk2"/>
              </a:buClr>
              <a:buSzPts val="1700"/>
              <a:buNone/>
              <a:defRPr sz="1700"/>
            </a:lvl1pPr>
            <a:lvl2pPr lvl="1" rtl="0" algn="ctr">
              <a:lnSpc>
                <a:spcPct val="94000"/>
              </a:lnSpc>
              <a:spcBef>
                <a:spcPts val="400"/>
              </a:spcBef>
              <a:spcAft>
                <a:spcPts val="0"/>
              </a:spcAft>
              <a:buClr>
                <a:schemeClr val="dk2"/>
              </a:buClr>
              <a:buSzPts val="1500"/>
              <a:buNone/>
              <a:defRPr sz="1500"/>
            </a:lvl2pPr>
            <a:lvl3pPr lvl="2" rtl="0" algn="ctr">
              <a:lnSpc>
                <a:spcPct val="94000"/>
              </a:lnSpc>
              <a:spcBef>
                <a:spcPts val="400"/>
              </a:spcBef>
              <a:spcAft>
                <a:spcPts val="0"/>
              </a:spcAft>
              <a:buClr>
                <a:schemeClr val="dk2"/>
              </a:buClr>
              <a:buSzPts val="1400"/>
              <a:buNone/>
              <a:defRPr sz="1400"/>
            </a:lvl3pPr>
            <a:lvl4pPr lvl="3" rtl="0" algn="ctr">
              <a:lnSpc>
                <a:spcPct val="94000"/>
              </a:lnSpc>
              <a:spcBef>
                <a:spcPts val="400"/>
              </a:spcBef>
              <a:spcAft>
                <a:spcPts val="0"/>
              </a:spcAft>
              <a:buClr>
                <a:schemeClr val="dk2"/>
              </a:buClr>
              <a:buSzPts val="1200"/>
              <a:buNone/>
              <a:defRPr sz="1200"/>
            </a:lvl4pPr>
            <a:lvl5pPr lvl="4" rtl="0" algn="ctr">
              <a:lnSpc>
                <a:spcPct val="94000"/>
              </a:lnSpc>
              <a:spcBef>
                <a:spcPts val="400"/>
              </a:spcBef>
              <a:spcAft>
                <a:spcPts val="0"/>
              </a:spcAft>
              <a:buClr>
                <a:schemeClr val="dk2"/>
              </a:buClr>
              <a:buSzPts val="1200"/>
              <a:buNone/>
              <a:defRPr sz="1200"/>
            </a:lvl5pPr>
            <a:lvl6pPr lvl="5" rtl="0" algn="ctr">
              <a:lnSpc>
                <a:spcPct val="94000"/>
              </a:lnSpc>
              <a:spcBef>
                <a:spcPts val="400"/>
              </a:spcBef>
              <a:spcAft>
                <a:spcPts val="0"/>
              </a:spcAft>
              <a:buClr>
                <a:schemeClr val="dk2"/>
              </a:buClr>
              <a:buSzPts val="1200"/>
              <a:buNone/>
              <a:defRPr sz="1200"/>
            </a:lvl6pPr>
            <a:lvl7pPr lvl="6" rtl="0" algn="ctr">
              <a:lnSpc>
                <a:spcPct val="94000"/>
              </a:lnSpc>
              <a:spcBef>
                <a:spcPts val="400"/>
              </a:spcBef>
              <a:spcAft>
                <a:spcPts val="0"/>
              </a:spcAft>
              <a:buClr>
                <a:schemeClr val="dk2"/>
              </a:buClr>
              <a:buSzPts val="1200"/>
              <a:buNone/>
              <a:defRPr sz="1200"/>
            </a:lvl7pPr>
            <a:lvl8pPr lvl="7" rtl="0" algn="ctr">
              <a:lnSpc>
                <a:spcPct val="94000"/>
              </a:lnSpc>
              <a:spcBef>
                <a:spcPts val="400"/>
              </a:spcBef>
              <a:spcAft>
                <a:spcPts val="0"/>
              </a:spcAft>
              <a:buClr>
                <a:schemeClr val="dk2"/>
              </a:buClr>
              <a:buSzPts val="1200"/>
              <a:buNone/>
              <a:defRPr sz="1200"/>
            </a:lvl8pPr>
            <a:lvl9pPr lvl="8" rtl="0" algn="ctr">
              <a:lnSpc>
                <a:spcPct val="94000"/>
              </a:lnSpc>
              <a:spcBef>
                <a:spcPts val="400"/>
              </a:spcBef>
              <a:spcAft>
                <a:spcPts val="200"/>
              </a:spcAft>
              <a:buClr>
                <a:schemeClr val="dk2"/>
              </a:buClr>
              <a:buSzPts val="1200"/>
              <a:buNone/>
              <a:defRPr sz="1200"/>
            </a:lvl9pPr>
          </a:lstStyle>
          <a:p/>
        </p:txBody>
      </p:sp>
      <p:sp>
        <p:nvSpPr>
          <p:cNvPr id="60" name="Google Shape;60;p14"/>
          <p:cNvSpPr txBox="1"/>
          <p:nvPr>
            <p:ph idx="10" type="dt"/>
          </p:nvPr>
        </p:nvSpPr>
        <p:spPr>
          <a:xfrm>
            <a:off x="564644" y="4840040"/>
            <a:ext cx="12060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1" name="Google Shape;61;p14"/>
          <p:cNvSpPr txBox="1"/>
          <p:nvPr>
            <p:ph idx="11" type="ftr"/>
          </p:nvPr>
        </p:nvSpPr>
        <p:spPr>
          <a:xfrm>
            <a:off x="1938041" y="4840040"/>
            <a:ext cx="5267400" cy="3036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2" name="Google Shape;62;p14"/>
          <p:cNvSpPr txBox="1"/>
          <p:nvPr>
            <p:ph idx="12" type="sldNum"/>
          </p:nvPr>
        </p:nvSpPr>
        <p:spPr>
          <a:xfrm>
            <a:off x="7373012"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u="none" cap="none" strike="noStrike">
                <a:solidFill>
                  <a:schemeClr val="dk2"/>
                </a:solidFill>
                <a:latin typeface="Libre Franklin"/>
                <a:ea typeface="Libre Franklin"/>
                <a:cs typeface="Libre Franklin"/>
                <a:sym typeface="Libre Franklin"/>
              </a:defRPr>
            </a:lvl1pPr>
            <a:lvl2pPr indent="0" lvl="1" marL="0" rtl="0" algn="r">
              <a:spcBef>
                <a:spcPts val="0"/>
              </a:spcBef>
              <a:buNone/>
              <a:defRPr b="0" i="0" sz="900" u="none" cap="none" strike="noStrike">
                <a:solidFill>
                  <a:schemeClr val="dk2"/>
                </a:solidFill>
                <a:latin typeface="Libre Franklin"/>
                <a:ea typeface="Libre Franklin"/>
                <a:cs typeface="Libre Franklin"/>
                <a:sym typeface="Libre Franklin"/>
              </a:defRPr>
            </a:lvl2pPr>
            <a:lvl3pPr indent="0" lvl="2" marL="0" rtl="0" algn="r">
              <a:spcBef>
                <a:spcPts val="0"/>
              </a:spcBef>
              <a:buNone/>
              <a:defRPr b="0" i="0" sz="900" u="none" cap="none" strike="noStrike">
                <a:solidFill>
                  <a:schemeClr val="dk2"/>
                </a:solidFill>
                <a:latin typeface="Libre Franklin"/>
                <a:ea typeface="Libre Franklin"/>
                <a:cs typeface="Libre Franklin"/>
                <a:sym typeface="Libre Franklin"/>
              </a:defRPr>
            </a:lvl3pPr>
            <a:lvl4pPr indent="0" lvl="3" marL="0" rtl="0" algn="r">
              <a:spcBef>
                <a:spcPts val="0"/>
              </a:spcBef>
              <a:buNone/>
              <a:defRPr b="0" i="0" sz="900" u="none" cap="none" strike="noStrike">
                <a:solidFill>
                  <a:schemeClr val="dk2"/>
                </a:solidFill>
                <a:latin typeface="Libre Franklin"/>
                <a:ea typeface="Libre Franklin"/>
                <a:cs typeface="Libre Franklin"/>
                <a:sym typeface="Libre Franklin"/>
              </a:defRPr>
            </a:lvl4pPr>
            <a:lvl5pPr indent="0" lvl="4" marL="0" rtl="0" algn="r">
              <a:spcBef>
                <a:spcPts val="0"/>
              </a:spcBef>
              <a:buNone/>
              <a:defRPr b="0" i="0" sz="900" u="none" cap="none" strike="noStrike">
                <a:solidFill>
                  <a:schemeClr val="dk2"/>
                </a:solidFill>
                <a:latin typeface="Libre Franklin"/>
                <a:ea typeface="Libre Franklin"/>
                <a:cs typeface="Libre Franklin"/>
                <a:sym typeface="Libre Franklin"/>
              </a:defRPr>
            </a:lvl5pPr>
            <a:lvl6pPr indent="0" lvl="5" marL="0" rtl="0" algn="r">
              <a:spcBef>
                <a:spcPts val="0"/>
              </a:spcBef>
              <a:buNone/>
              <a:defRPr b="0" i="0" sz="900" u="none" cap="none" strike="noStrike">
                <a:solidFill>
                  <a:schemeClr val="dk2"/>
                </a:solidFill>
                <a:latin typeface="Libre Franklin"/>
                <a:ea typeface="Libre Franklin"/>
                <a:cs typeface="Libre Franklin"/>
                <a:sym typeface="Libre Franklin"/>
              </a:defRPr>
            </a:lvl6pPr>
            <a:lvl7pPr indent="0" lvl="6" marL="0" rtl="0" algn="r">
              <a:spcBef>
                <a:spcPts val="0"/>
              </a:spcBef>
              <a:buNone/>
              <a:defRPr b="0" i="0" sz="900" u="none" cap="none" strike="noStrike">
                <a:solidFill>
                  <a:schemeClr val="dk2"/>
                </a:solidFill>
                <a:latin typeface="Libre Franklin"/>
                <a:ea typeface="Libre Franklin"/>
                <a:cs typeface="Libre Franklin"/>
                <a:sym typeface="Libre Franklin"/>
              </a:defRPr>
            </a:lvl7pPr>
            <a:lvl8pPr indent="0" lvl="7" marL="0" rtl="0" algn="r">
              <a:spcBef>
                <a:spcPts val="0"/>
              </a:spcBef>
              <a:buNone/>
              <a:defRPr b="0" i="0" sz="900" u="none" cap="none" strike="noStrike">
                <a:solidFill>
                  <a:schemeClr val="dk2"/>
                </a:solidFill>
                <a:latin typeface="Libre Franklin"/>
                <a:ea typeface="Libre Franklin"/>
                <a:cs typeface="Libre Franklin"/>
                <a:sym typeface="Libre Franklin"/>
              </a:defRPr>
            </a:lvl8pPr>
            <a:lvl9pPr indent="0" lvl="8" marL="0" rtl="0" algn="r">
              <a:spcBef>
                <a:spcPts val="0"/>
              </a:spcBef>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grpSp>
        <p:nvGrpSpPr>
          <p:cNvPr id="63" name="Google Shape;63;p14"/>
          <p:cNvGrpSpPr/>
          <p:nvPr/>
        </p:nvGrpSpPr>
        <p:grpSpPr>
          <a:xfrm>
            <a:off x="564634" y="558343"/>
            <a:ext cx="8005606" cy="4012271"/>
            <a:chOff x="752846" y="744457"/>
            <a:chExt cx="10674141" cy="5349695"/>
          </a:xfrm>
        </p:grpSpPr>
        <p:sp>
          <p:nvSpPr>
            <p:cNvPr id="64" name="Google Shape;64;p14"/>
            <p:cNvSpPr/>
            <p:nvPr/>
          </p:nvSpPr>
          <p:spPr>
            <a:xfrm>
              <a:off x="8151962" y="1685652"/>
              <a:ext cx="3275025" cy="440850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65" name="Google Shape;65;p14"/>
            <p:cNvSpPr/>
            <p:nvPr/>
          </p:nvSpPr>
          <p:spPr>
            <a:xfrm rot="10800000">
              <a:off x="752846" y="744457"/>
              <a:ext cx="3275680" cy="4408500"/>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66" name="Shape 66"/>
        <p:cNvGrpSpPr/>
        <p:nvPr/>
      </p:nvGrpSpPr>
      <p:grpSpPr>
        <a:xfrm>
          <a:off x="0" y="0"/>
          <a:ext cx="0" cy="0"/>
          <a:chOff x="0" y="0"/>
          <a:chExt cx="0" cy="0"/>
        </a:xfrm>
      </p:grpSpPr>
      <p:sp>
        <p:nvSpPr>
          <p:cNvPr id="67" name="Google Shape;67;p15"/>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 name="Google Shape;68;p15"/>
          <p:cNvSpPr txBox="1"/>
          <p:nvPr>
            <p:ph idx="1" type="body"/>
          </p:nvPr>
        </p:nvSpPr>
        <p:spPr>
          <a:xfrm>
            <a:off x="1028700" y="1714500"/>
            <a:ext cx="7200900" cy="26862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69" name="Google Shape;69;p15"/>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5"/>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1" name="Google Shape;71;p15"/>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bg>
      <p:bgPr>
        <a:solidFill>
          <a:schemeClr val="dk2"/>
        </a:solid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573769" y="976020"/>
            <a:ext cx="7209600" cy="2139600"/>
          </a:xfrm>
          <a:prstGeom prst="rect">
            <a:avLst/>
          </a:prstGeom>
          <a:noFill/>
          <a:ln>
            <a:noFill/>
          </a:ln>
        </p:spPr>
        <p:txBody>
          <a:bodyPr anchorCtr="0" anchor="b" bIns="34275" lIns="68575" spcFirstLastPara="1" rIns="68575" wrap="square" tIns="34275">
            <a:normAutofit/>
          </a:bodyPr>
          <a:lstStyle>
            <a:lvl1pPr lvl="0" rt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4" name="Google Shape;74;p16"/>
          <p:cNvSpPr txBox="1"/>
          <p:nvPr>
            <p:ph idx="1" type="body"/>
          </p:nvPr>
        </p:nvSpPr>
        <p:spPr>
          <a:xfrm>
            <a:off x="573769" y="3162246"/>
            <a:ext cx="7209600" cy="857400"/>
          </a:xfrm>
          <a:prstGeom prst="rect">
            <a:avLst/>
          </a:prstGeom>
          <a:noFill/>
          <a:ln>
            <a:noFill/>
          </a:ln>
        </p:spPr>
        <p:txBody>
          <a:bodyPr anchorCtr="0" anchor="t" bIns="34275" lIns="68575" spcFirstLastPara="1" rIns="68575" wrap="square" tIns="34275">
            <a:normAutofit/>
          </a:bodyPr>
          <a:lstStyle>
            <a:lvl1pPr indent="-228600" lvl="0" marL="457200" rtl="0" algn="r">
              <a:lnSpc>
                <a:spcPct val="112000"/>
              </a:lnSpc>
              <a:spcBef>
                <a:spcPts val="0"/>
              </a:spcBef>
              <a:spcAft>
                <a:spcPts val="0"/>
              </a:spcAft>
              <a:buClr>
                <a:schemeClr val="lt2"/>
              </a:buClr>
              <a:buSzPts val="1800"/>
              <a:buNone/>
              <a:defRPr sz="1800">
                <a:solidFill>
                  <a:schemeClr val="lt2"/>
                </a:solidFill>
              </a:defRPr>
            </a:lvl1pPr>
            <a:lvl2pPr indent="-228600" lvl="1" marL="914400" rtl="0" algn="l">
              <a:lnSpc>
                <a:spcPct val="94000"/>
              </a:lnSpc>
              <a:spcBef>
                <a:spcPts val="400"/>
              </a:spcBef>
              <a:spcAft>
                <a:spcPts val="0"/>
              </a:spcAft>
              <a:buClr>
                <a:schemeClr val="lt1"/>
              </a:buClr>
              <a:buSzPts val="1500"/>
              <a:buNone/>
              <a:defRPr sz="1500">
                <a:solidFill>
                  <a:schemeClr val="lt1"/>
                </a:solidFill>
              </a:defRPr>
            </a:lvl2pPr>
            <a:lvl3pPr indent="-228600" lvl="2" marL="1371600" rtl="0" algn="l">
              <a:lnSpc>
                <a:spcPct val="94000"/>
              </a:lnSpc>
              <a:spcBef>
                <a:spcPts val="400"/>
              </a:spcBef>
              <a:spcAft>
                <a:spcPts val="0"/>
              </a:spcAft>
              <a:buClr>
                <a:schemeClr val="lt1"/>
              </a:buClr>
              <a:buSzPts val="1400"/>
              <a:buNone/>
              <a:defRPr sz="1400">
                <a:solidFill>
                  <a:schemeClr val="lt1"/>
                </a:solidFill>
              </a:defRPr>
            </a:lvl3pPr>
            <a:lvl4pPr indent="-228600" lvl="3" marL="1828800" rtl="0" algn="l">
              <a:lnSpc>
                <a:spcPct val="94000"/>
              </a:lnSpc>
              <a:spcBef>
                <a:spcPts val="400"/>
              </a:spcBef>
              <a:spcAft>
                <a:spcPts val="0"/>
              </a:spcAft>
              <a:buClr>
                <a:schemeClr val="lt1"/>
              </a:buClr>
              <a:buSzPts val="1200"/>
              <a:buNone/>
              <a:defRPr sz="1200">
                <a:solidFill>
                  <a:schemeClr val="lt1"/>
                </a:solidFill>
              </a:defRPr>
            </a:lvl4pPr>
            <a:lvl5pPr indent="-228600" lvl="4" marL="2286000" rtl="0" algn="l">
              <a:lnSpc>
                <a:spcPct val="94000"/>
              </a:lnSpc>
              <a:spcBef>
                <a:spcPts val="400"/>
              </a:spcBef>
              <a:spcAft>
                <a:spcPts val="0"/>
              </a:spcAft>
              <a:buClr>
                <a:schemeClr val="lt1"/>
              </a:buClr>
              <a:buSzPts val="1200"/>
              <a:buNone/>
              <a:defRPr sz="1200">
                <a:solidFill>
                  <a:schemeClr val="lt1"/>
                </a:solidFill>
              </a:defRPr>
            </a:lvl5pPr>
            <a:lvl6pPr indent="-228600" lvl="5" marL="2743200" rtl="0" algn="l">
              <a:lnSpc>
                <a:spcPct val="94000"/>
              </a:lnSpc>
              <a:spcBef>
                <a:spcPts val="400"/>
              </a:spcBef>
              <a:spcAft>
                <a:spcPts val="0"/>
              </a:spcAft>
              <a:buClr>
                <a:schemeClr val="lt1"/>
              </a:buClr>
              <a:buSzPts val="1200"/>
              <a:buNone/>
              <a:defRPr sz="1200">
                <a:solidFill>
                  <a:schemeClr val="lt1"/>
                </a:solidFill>
              </a:defRPr>
            </a:lvl6pPr>
            <a:lvl7pPr indent="-228600" lvl="6" marL="3200400" rtl="0" algn="l">
              <a:lnSpc>
                <a:spcPct val="94000"/>
              </a:lnSpc>
              <a:spcBef>
                <a:spcPts val="400"/>
              </a:spcBef>
              <a:spcAft>
                <a:spcPts val="0"/>
              </a:spcAft>
              <a:buClr>
                <a:schemeClr val="lt1"/>
              </a:buClr>
              <a:buSzPts val="1200"/>
              <a:buNone/>
              <a:defRPr sz="1200">
                <a:solidFill>
                  <a:schemeClr val="lt1"/>
                </a:solidFill>
              </a:defRPr>
            </a:lvl7pPr>
            <a:lvl8pPr indent="-228600" lvl="7" marL="3657600" rtl="0" algn="l">
              <a:lnSpc>
                <a:spcPct val="94000"/>
              </a:lnSpc>
              <a:spcBef>
                <a:spcPts val="400"/>
              </a:spcBef>
              <a:spcAft>
                <a:spcPts val="0"/>
              </a:spcAft>
              <a:buClr>
                <a:schemeClr val="lt1"/>
              </a:buClr>
              <a:buSzPts val="1200"/>
              <a:buNone/>
              <a:defRPr sz="1200">
                <a:solidFill>
                  <a:schemeClr val="lt1"/>
                </a:solidFill>
              </a:defRPr>
            </a:lvl8pPr>
            <a:lvl9pPr indent="-228600" lvl="8" marL="4114800" rtl="0" algn="l">
              <a:lnSpc>
                <a:spcPct val="94000"/>
              </a:lnSpc>
              <a:spcBef>
                <a:spcPts val="400"/>
              </a:spcBef>
              <a:spcAft>
                <a:spcPts val="200"/>
              </a:spcAft>
              <a:buClr>
                <a:schemeClr val="lt1"/>
              </a:buClr>
              <a:buSzPts val="1200"/>
              <a:buNone/>
              <a:defRPr sz="1200">
                <a:solidFill>
                  <a:schemeClr val="lt1"/>
                </a:solidFill>
              </a:defRPr>
            </a:lvl9pPr>
          </a:lstStyle>
          <a:p/>
        </p:txBody>
      </p:sp>
      <p:sp>
        <p:nvSpPr>
          <p:cNvPr id="75" name="Google Shape;75;p16"/>
          <p:cNvSpPr txBox="1"/>
          <p:nvPr>
            <p:ph idx="10" type="dt"/>
          </p:nvPr>
        </p:nvSpPr>
        <p:spPr>
          <a:xfrm>
            <a:off x="554181" y="4840040"/>
            <a:ext cx="12168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l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6"/>
          <p:cNvSpPr txBox="1"/>
          <p:nvPr>
            <p:ph idx="11" type="ftr"/>
          </p:nvPr>
        </p:nvSpPr>
        <p:spPr>
          <a:xfrm>
            <a:off x="1938234" y="4840040"/>
            <a:ext cx="5267400" cy="3036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solidFill>
                  <a:schemeClr val="lt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7" name="Google Shape;77;p16"/>
          <p:cNvSpPr txBox="1"/>
          <p:nvPr>
            <p:ph idx="12" type="sldNum"/>
          </p:nvPr>
        </p:nvSpPr>
        <p:spPr>
          <a:xfrm>
            <a:off x="7373012"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u="none" cap="none" strike="noStrike">
                <a:solidFill>
                  <a:schemeClr val="lt2"/>
                </a:solidFill>
                <a:latin typeface="Libre Franklin"/>
                <a:ea typeface="Libre Franklin"/>
                <a:cs typeface="Libre Franklin"/>
                <a:sym typeface="Libre Franklin"/>
              </a:defRPr>
            </a:lvl1pPr>
            <a:lvl2pPr indent="0" lvl="1" marL="0" rtl="0" algn="r">
              <a:spcBef>
                <a:spcPts val="0"/>
              </a:spcBef>
              <a:buNone/>
              <a:defRPr b="0" i="0" sz="900" u="none" cap="none" strike="noStrike">
                <a:solidFill>
                  <a:schemeClr val="lt2"/>
                </a:solidFill>
                <a:latin typeface="Libre Franklin"/>
                <a:ea typeface="Libre Franklin"/>
                <a:cs typeface="Libre Franklin"/>
                <a:sym typeface="Libre Franklin"/>
              </a:defRPr>
            </a:lvl2pPr>
            <a:lvl3pPr indent="0" lvl="2" marL="0" rtl="0" algn="r">
              <a:spcBef>
                <a:spcPts val="0"/>
              </a:spcBef>
              <a:buNone/>
              <a:defRPr b="0" i="0" sz="900" u="none" cap="none" strike="noStrike">
                <a:solidFill>
                  <a:schemeClr val="lt2"/>
                </a:solidFill>
                <a:latin typeface="Libre Franklin"/>
                <a:ea typeface="Libre Franklin"/>
                <a:cs typeface="Libre Franklin"/>
                <a:sym typeface="Libre Franklin"/>
              </a:defRPr>
            </a:lvl3pPr>
            <a:lvl4pPr indent="0" lvl="3" marL="0" rtl="0" algn="r">
              <a:spcBef>
                <a:spcPts val="0"/>
              </a:spcBef>
              <a:buNone/>
              <a:defRPr b="0" i="0" sz="900" u="none" cap="none" strike="noStrike">
                <a:solidFill>
                  <a:schemeClr val="lt2"/>
                </a:solidFill>
                <a:latin typeface="Libre Franklin"/>
                <a:ea typeface="Libre Franklin"/>
                <a:cs typeface="Libre Franklin"/>
                <a:sym typeface="Libre Franklin"/>
              </a:defRPr>
            </a:lvl4pPr>
            <a:lvl5pPr indent="0" lvl="4" marL="0" rtl="0" algn="r">
              <a:spcBef>
                <a:spcPts val="0"/>
              </a:spcBef>
              <a:buNone/>
              <a:defRPr b="0" i="0" sz="900" u="none" cap="none" strike="noStrike">
                <a:solidFill>
                  <a:schemeClr val="lt2"/>
                </a:solidFill>
                <a:latin typeface="Libre Franklin"/>
                <a:ea typeface="Libre Franklin"/>
                <a:cs typeface="Libre Franklin"/>
                <a:sym typeface="Libre Franklin"/>
              </a:defRPr>
            </a:lvl5pPr>
            <a:lvl6pPr indent="0" lvl="5" marL="0" rtl="0" algn="r">
              <a:spcBef>
                <a:spcPts val="0"/>
              </a:spcBef>
              <a:buNone/>
              <a:defRPr b="0" i="0" sz="900" u="none" cap="none" strike="noStrike">
                <a:solidFill>
                  <a:schemeClr val="lt2"/>
                </a:solidFill>
                <a:latin typeface="Libre Franklin"/>
                <a:ea typeface="Libre Franklin"/>
                <a:cs typeface="Libre Franklin"/>
                <a:sym typeface="Libre Franklin"/>
              </a:defRPr>
            </a:lvl6pPr>
            <a:lvl7pPr indent="0" lvl="6" marL="0" rtl="0" algn="r">
              <a:spcBef>
                <a:spcPts val="0"/>
              </a:spcBef>
              <a:buNone/>
              <a:defRPr b="0" i="0" sz="900" u="none" cap="none" strike="noStrike">
                <a:solidFill>
                  <a:schemeClr val="lt2"/>
                </a:solidFill>
                <a:latin typeface="Libre Franklin"/>
                <a:ea typeface="Libre Franklin"/>
                <a:cs typeface="Libre Franklin"/>
                <a:sym typeface="Libre Franklin"/>
              </a:defRPr>
            </a:lvl7pPr>
            <a:lvl8pPr indent="0" lvl="7" marL="0" rtl="0" algn="r">
              <a:spcBef>
                <a:spcPts val="0"/>
              </a:spcBef>
              <a:buNone/>
              <a:defRPr b="0" i="0" sz="900" u="none" cap="none" strike="noStrike">
                <a:solidFill>
                  <a:schemeClr val="lt2"/>
                </a:solidFill>
                <a:latin typeface="Libre Franklin"/>
                <a:ea typeface="Libre Franklin"/>
                <a:cs typeface="Libre Franklin"/>
                <a:sym typeface="Libre Franklin"/>
              </a:defRPr>
            </a:lvl8pPr>
            <a:lvl9pPr indent="0" lvl="8" marL="0" rtl="0" algn="r">
              <a:spcBef>
                <a:spcPts val="0"/>
              </a:spcBef>
              <a:buNone/>
              <a:defRPr b="0" i="0" sz="9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
        <p:nvSpPr>
          <p:cNvPr id="78" name="Google Shape;78;p16" title="Crop Mark"/>
          <p:cNvSpPr/>
          <p:nvPr/>
        </p:nvSpPr>
        <p:spPr>
          <a:xfrm>
            <a:off x="6113972" y="1264239"/>
            <a:ext cx="2456262" cy="3306366"/>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79" name="Shape 79"/>
        <p:cNvGrpSpPr/>
        <p:nvPr/>
      </p:nvGrpSpPr>
      <p:grpSpPr>
        <a:xfrm>
          <a:off x="0" y="0"/>
          <a:ext cx="0" cy="0"/>
          <a:chOff x="0" y="0"/>
          <a:chExt cx="0" cy="0"/>
        </a:xfrm>
      </p:grpSpPr>
      <p:sp>
        <p:nvSpPr>
          <p:cNvPr id="80" name="Google Shape;80;p17"/>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3300"/>
              <a:buFont typeface="Libre Franklin"/>
              <a:buNone/>
              <a:defRPr>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1" name="Google Shape;81;p17"/>
          <p:cNvSpPr txBox="1"/>
          <p:nvPr>
            <p:ph idx="1" type="body"/>
          </p:nvPr>
        </p:nvSpPr>
        <p:spPr>
          <a:xfrm>
            <a:off x="1028700" y="1714499"/>
            <a:ext cx="3336000" cy="26862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82" name="Google Shape;82;p17"/>
          <p:cNvSpPr txBox="1"/>
          <p:nvPr>
            <p:ph idx="2" type="body"/>
          </p:nvPr>
        </p:nvSpPr>
        <p:spPr>
          <a:xfrm>
            <a:off x="4894052" y="1714499"/>
            <a:ext cx="3336000" cy="26862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83" name="Google Shape;83;p17"/>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4" name="Google Shape;84;p17"/>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5" name="Google Shape;85;p17"/>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86" name="Shape 86"/>
        <p:cNvGrpSpPr/>
        <p:nvPr/>
      </p:nvGrpSpPr>
      <p:grpSpPr>
        <a:xfrm>
          <a:off x="0" y="0"/>
          <a:ext cx="0" cy="0"/>
          <a:chOff x="0" y="0"/>
          <a:chExt cx="0" cy="0"/>
        </a:xfrm>
      </p:grpSpPr>
      <p:sp>
        <p:nvSpPr>
          <p:cNvPr id="87" name="Google Shape;87;p18"/>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3300"/>
              <a:buFont typeface="Libre Franklin"/>
              <a:buNone/>
              <a:defRPr>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8" name="Google Shape;88;p18"/>
          <p:cNvSpPr txBox="1"/>
          <p:nvPr>
            <p:ph idx="1" type="body"/>
          </p:nvPr>
        </p:nvSpPr>
        <p:spPr>
          <a:xfrm>
            <a:off x="1028700" y="1755648"/>
            <a:ext cx="33330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84000"/>
              </a:lnSpc>
              <a:spcBef>
                <a:spcPts val="0"/>
              </a:spcBef>
              <a:spcAft>
                <a:spcPts val="0"/>
              </a:spcAft>
              <a:buClr>
                <a:schemeClr val="dk2"/>
              </a:buClr>
              <a:buSzPts val="2300"/>
              <a:buNone/>
              <a:defRPr b="0" sz="2300">
                <a:solidFill>
                  <a:schemeClr val="dk2"/>
                </a:solidFill>
              </a:defRPr>
            </a:lvl1pPr>
            <a:lvl2pPr indent="-228600" lvl="1" marL="914400" rtl="0" algn="l">
              <a:lnSpc>
                <a:spcPct val="94000"/>
              </a:lnSpc>
              <a:spcBef>
                <a:spcPts val="400"/>
              </a:spcBef>
              <a:spcAft>
                <a:spcPts val="0"/>
              </a:spcAft>
              <a:buClr>
                <a:schemeClr val="dk2"/>
              </a:buClr>
              <a:buSzPts val="1500"/>
              <a:buNone/>
              <a:defRPr b="1" sz="1500"/>
            </a:lvl2pPr>
            <a:lvl3pPr indent="-228600" lvl="2" marL="1371600" rtl="0" algn="l">
              <a:lnSpc>
                <a:spcPct val="94000"/>
              </a:lnSpc>
              <a:spcBef>
                <a:spcPts val="400"/>
              </a:spcBef>
              <a:spcAft>
                <a:spcPts val="0"/>
              </a:spcAft>
              <a:buClr>
                <a:schemeClr val="dk2"/>
              </a:buClr>
              <a:buSzPts val="1400"/>
              <a:buNone/>
              <a:defRPr b="1" sz="1400"/>
            </a:lvl3pPr>
            <a:lvl4pPr indent="-228600" lvl="3" marL="1828800" rtl="0" algn="l">
              <a:lnSpc>
                <a:spcPct val="94000"/>
              </a:lnSpc>
              <a:spcBef>
                <a:spcPts val="400"/>
              </a:spcBef>
              <a:spcAft>
                <a:spcPts val="0"/>
              </a:spcAft>
              <a:buClr>
                <a:schemeClr val="dk2"/>
              </a:buClr>
              <a:buSzPts val="1200"/>
              <a:buNone/>
              <a:defRPr b="1" sz="1200"/>
            </a:lvl4pPr>
            <a:lvl5pPr indent="-228600" lvl="4" marL="2286000" rtl="0" algn="l">
              <a:lnSpc>
                <a:spcPct val="94000"/>
              </a:lnSpc>
              <a:spcBef>
                <a:spcPts val="400"/>
              </a:spcBef>
              <a:spcAft>
                <a:spcPts val="0"/>
              </a:spcAft>
              <a:buClr>
                <a:schemeClr val="dk2"/>
              </a:buClr>
              <a:buSzPts val="1200"/>
              <a:buNone/>
              <a:defRPr b="1" sz="1200"/>
            </a:lvl5pPr>
            <a:lvl6pPr indent="-228600" lvl="5" marL="2743200" rtl="0" algn="l">
              <a:lnSpc>
                <a:spcPct val="94000"/>
              </a:lnSpc>
              <a:spcBef>
                <a:spcPts val="400"/>
              </a:spcBef>
              <a:spcAft>
                <a:spcPts val="0"/>
              </a:spcAft>
              <a:buClr>
                <a:schemeClr val="dk2"/>
              </a:buClr>
              <a:buSzPts val="1200"/>
              <a:buNone/>
              <a:defRPr b="1" sz="1200"/>
            </a:lvl6pPr>
            <a:lvl7pPr indent="-228600" lvl="6" marL="3200400" rtl="0" algn="l">
              <a:lnSpc>
                <a:spcPct val="94000"/>
              </a:lnSpc>
              <a:spcBef>
                <a:spcPts val="400"/>
              </a:spcBef>
              <a:spcAft>
                <a:spcPts val="0"/>
              </a:spcAft>
              <a:buClr>
                <a:schemeClr val="dk2"/>
              </a:buClr>
              <a:buSzPts val="1200"/>
              <a:buNone/>
              <a:defRPr b="1" sz="1200"/>
            </a:lvl7pPr>
            <a:lvl8pPr indent="-228600" lvl="7" marL="3657600" rtl="0" algn="l">
              <a:lnSpc>
                <a:spcPct val="94000"/>
              </a:lnSpc>
              <a:spcBef>
                <a:spcPts val="400"/>
              </a:spcBef>
              <a:spcAft>
                <a:spcPts val="0"/>
              </a:spcAft>
              <a:buClr>
                <a:schemeClr val="dk2"/>
              </a:buClr>
              <a:buSzPts val="1200"/>
              <a:buNone/>
              <a:defRPr b="1" sz="1200"/>
            </a:lvl8pPr>
            <a:lvl9pPr indent="-228600" lvl="8" marL="4114800" rtl="0" algn="l">
              <a:lnSpc>
                <a:spcPct val="94000"/>
              </a:lnSpc>
              <a:spcBef>
                <a:spcPts val="400"/>
              </a:spcBef>
              <a:spcAft>
                <a:spcPts val="200"/>
              </a:spcAft>
              <a:buClr>
                <a:schemeClr val="dk2"/>
              </a:buClr>
              <a:buSzPts val="1200"/>
              <a:buNone/>
              <a:defRPr b="1" sz="1200"/>
            </a:lvl9pPr>
          </a:lstStyle>
          <a:p/>
        </p:txBody>
      </p:sp>
      <p:sp>
        <p:nvSpPr>
          <p:cNvPr id="89" name="Google Shape;89;p18"/>
          <p:cNvSpPr txBox="1"/>
          <p:nvPr>
            <p:ph idx="2" type="body"/>
          </p:nvPr>
        </p:nvSpPr>
        <p:spPr>
          <a:xfrm>
            <a:off x="1028700" y="2478905"/>
            <a:ext cx="3333000" cy="19218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90" name="Google Shape;90;p18"/>
          <p:cNvSpPr txBox="1"/>
          <p:nvPr>
            <p:ph idx="3" type="body"/>
          </p:nvPr>
        </p:nvSpPr>
        <p:spPr>
          <a:xfrm>
            <a:off x="4893761" y="1755648"/>
            <a:ext cx="33330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84000"/>
              </a:lnSpc>
              <a:spcBef>
                <a:spcPts val="0"/>
              </a:spcBef>
              <a:spcAft>
                <a:spcPts val="0"/>
              </a:spcAft>
              <a:buClr>
                <a:schemeClr val="dk2"/>
              </a:buClr>
              <a:buSzPts val="2300"/>
              <a:buNone/>
              <a:defRPr b="0" sz="2300">
                <a:solidFill>
                  <a:schemeClr val="dk2"/>
                </a:solidFill>
              </a:defRPr>
            </a:lvl1pPr>
            <a:lvl2pPr indent="-228600" lvl="1" marL="914400" rtl="0" algn="l">
              <a:lnSpc>
                <a:spcPct val="94000"/>
              </a:lnSpc>
              <a:spcBef>
                <a:spcPts val="400"/>
              </a:spcBef>
              <a:spcAft>
                <a:spcPts val="0"/>
              </a:spcAft>
              <a:buClr>
                <a:schemeClr val="dk2"/>
              </a:buClr>
              <a:buSzPts val="1500"/>
              <a:buNone/>
              <a:defRPr b="1" sz="1500"/>
            </a:lvl2pPr>
            <a:lvl3pPr indent="-228600" lvl="2" marL="1371600" rtl="0" algn="l">
              <a:lnSpc>
                <a:spcPct val="94000"/>
              </a:lnSpc>
              <a:spcBef>
                <a:spcPts val="400"/>
              </a:spcBef>
              <a:spcAft>
                <a:spcPts val="0"/>
              </a:spcAft>
              <a:buClr>
                <a:schemeClr val="dk2"/>
              </a:buClr>
              <a:buSzPts val="1400"/>
              <a:buNone/>
              <a:defRPr b="1" sz="1400"/>
            </a:lvl3pPr>
            <a:lvl4pPr indent="-228600" lvl="3" marL="1828800" rtl="0" algn="l">
              <a:lnSpc>
                <a:spcPct val="94000"/>
              </a:lnSpc>
              <a:spcBef>
                <a:spcPts val="400"/>
              </a:spcBef>
              <a:spcAft>
                <a:spcPts val="0"/>
              </a:spcAft>
              <a:buClr>
                <a:schemeClr val="dk2"/>
              </a:buClr>
              <a:buSzPts val="1200"/>
              <a:buNone/>
              <a:defRPr b="1" sz="1200"/>
            </a:lvl4pPr>
            <a:lvl5pPr indent="-228600" lvl="4" marL="2286000" rtl="0" algn="l">
              <a:lnSpc>
                <a:spcPct val="94000"/>
              </a:lnSpc>
              <a:spcBef>
                <a:spcPts val="400"/>
              </a:spcBef>
              <a:spcAft>
                <a:spcPts val="0"/>
              </a:spcAft>
              <a:buClr>
                <a:schemeClr val="dk2"/>
              </a:buClr>
              <a:buSzPts val="1200"/>
              <a:buNone/>
              <a:defRPr b="1" sz="1200"/>
            </a:lvl5pPr>
            <a:lvl6pPr indent="-228600" lvl="5" marL="2743200" rtl="0" algn="l">
              <a:lnSpc>
                <a:spcPct val="94000"/>
              </a:lnSpc>
              <a:spcBef>
                <a:spcPts val="400"/>
              </a:spcBef>
              <a:spcAft>
                <a:spcPts val="0"/>
              </a:spcAft>
              <a:buClr>
                <a:schemeClr val="dk2"/>
              </a:buClr>
              <a:buSzPts val="1200"/>
              <a:buNone/>
              <a:defRPr b="1" sz="1200"/>
            </a:lvl6pPr>
            <a:lvl7pPr indent="-228600" lvl="6" marL="3200400" rtl="0" algn="l">
              <a:lnSpc>
                <a:spcPct val="94000"/>
              </a:lnSpc>
              <a:spcBef>
                <a:spcPts val="400"/>
              </a:spcBef>
              <a:spcAft>
                <a:spcPts val="0"/>
              </a:spcAft>
              <a:buClr>
                <a:schemeClr val="dk2"/>
              </a:buClr>
              <a:buSzPts val="1200"/>
              <a:buNone/>
              <a:defRPr b="1" sz="1200"/>
            </a:lvl7pPr>
            <a:lvl8pPr indent="-228600" lvl="7" marL="3657600" rtl="0" algn="l">
              <a:lnSpc>
                <a:spcPct val="94000"/>
              </a:lnSpc>
              <a:spcBef>
                <a:spcPts val="400"/>
              </a:spcBef>
              <a:spcAft>
                <a:spcPts val="0"/>
              </a:spcAft>
              <a:buClr>
                <a:schemeClr val="dk2"/>
              </a:buClr>
              <a:buSzPts val="1200"/>
              <a:buNone/>
              <a:defRPr b="1" sz="1200"/>
            </a:lvl8pPr>
            <a:lvl9pPr indent="-228600" lvl="8" marL="4114800" rtl="0" algn="l">
              <a:lnSpc>
                <a:spcPct val="94000"/>
              </a:lnSpc>
              <a:spcBef>
                <a:spcPts val="400"/>
              </a:spcBef>
              <a:spcAft>
                <a:spcPts val="200"/>
              </a:spcAft>
              <a:buClr>
                <a:schemeClr val="dk2"/>
              </a:buClr>
              <a:buSzPts val="1200"/>
              <a:buNone/>
              <a:defRPr b="1" sz="1200"/>
            </a:lvl9pPr>
          </a:lstStyle>
          <a:p/>
        </p:txBody>
      </p:sp>
      <p:sp>
        <p:nvSpPr>
          <p:cNvPr id="91" name="Google Shape;91;p18"/>
          <p:cNvSpPr txBox="1"/>
          <p:nvPr>
            <p:ph idx="4" type="body"/>
          </p:nvPr>
        </p:nvSpPr>
        <p:spPr>
          <a:xfrm>
            <a:off x="4893761" y="2478905"/>
            <a:ext cx="3333000" cy="19218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92" name="Google Shape;92;p18"/>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3" name="Google Shape;93;p18"/>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8"/>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95" name="Shape 95"/>
        <p:cNvGrpSpPr/>
        <p:nvPr/>
      </p:nvGrpSpPr>
      <p:grpSpPr>
        <a:xfrm>
          <a:off x="0" y="0"/>
          <a:ext cx="0" cy="0"/>
          <a:chOff x="0" y="0"/>
          <a:chExt cx="0" cy="0"/>
        </a:xfrm>
      </p:grpSpPr>
      <p:sp>
        <p:nvSpPr>
          <p:cNvPr id="96" name="Google Shape;96;p19"/>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7" name="Google Shape;97;p19"/>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8" name="Google Shape;98;p19"/>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9" name="Google Shape;99;p19"/>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00" name="Shape 100"/>
        <p:cNvGrpSpPr/>
        <p:nvPr/>
      </p:nvGrpSpPr>
      <p:grpSpPr>
        <a:xfrm>
          <a:off x="0" y="0"/>
          <a:ext cx="0" cy="0"/>
          <a:chOff x="0" y="0"/>
          <a:chExt cx="0" cy="0"/>
        </a:xfrm>
      </p:grpSpPr>
      <p:sp>
        <p:nvSpPr>
          <p:cNvPr id="101" name="Google Shape;101;p20"/>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20"/>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3" name="Google Shape;103;p20"/>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104" name="Shape 104"/>
        <p:cNvGrpSpPr/>
        <p:nvPr/>
      </p:nvGrpSpPr>
      <p:grpSpPr>
        <a:xfrm>
          <a:off x="0" y="0"/>
          <a:ext cx="0" cy="0"/>
          <a:chOff x="0" y="0"/>
          <a:chExt cx="0" cy="0"/>
        </a:xfrm>
      </p:grpSpPr>
      <p:sp>
        <p:nvSpPr>
          <p:cNvPr id="105" name="Google Shape;105;p21" title="Background Shape"/>
          <p:cNvSpPr/>
          <p:nvPr/>
        </p:nvSpPr>
        <p:spPr>
          <a:xfrm>
            <a:off x="0" y="282"/>
            <a:ext cx="3977700" cy="5143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6" name="Google Shape;106;p21"/>
          <p:cNvSpPr txBox="1"/>
          <p:nvPr>
            <p:ph type="title"/>
          </p:nvPr>
        </p:nvSpPr>
        <p:spPr>
          <a:xfrm>
            <a:off x="542925" y="514350"/>
            <a:ext cx="2891700" cy="1618500"/>
          </a:xfrm>
          <a:prstGeom prst="rect">
            <a:avLst/>
          </a:prstGeom>
          <a:noFill/>
          <a:ln>
            <a:noFill/>
          </a:ln>
        </p:spPr>
        <p:txBody>
          <a:bodyPr anchorCtr="0" anchor="t" bIns="34275" lIns="68575" spcFirstLastPara="1" rIns="68575" wrap="square" tIns="34275">
            <a:noAutofit/>
          </a:bodyPr>
          <a:lstStyle>
            <a:lvl1pPr lvl="0" rtl="0" algn="l">
              <a:lnSpc>
                <a:spcPct val="84000"/>
              </a:lnSpc>
              <a:spcBef>
                <a:spcPts val="0"/>
              </a:spcBef>
              <a:spcAft>
                <a:spcPts val="0"/>
              </a:spcAft>
              <a:buClr>
                <a:schemeClr val="dk2"/>
              </a:buClr>
              <a:buSzPts val="3600"/>
              <a:buFont typeface="Libre Franklin"/>
              <a:buNone/>
              <a:defRPr sz="36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7" name="Google Shape;107;p21"/>
          <p:cNvSpPr txBox="1"/>
          <p:nvPr>
            <p:ph idx="1" type="body"/>
          </p:nvPr>
        </p:nvSpPr>
        <p:spPr>
          <a:xfrm>
            <a:off x="4692015" y="514351"/>
            <a:ext cx="3909300" cy="38814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sz="1500"/>
            </a:lvl1pPr>
            <a:lvl2pPr indent="-323850" lvl="1" marL="914400" rtl="0" algn="l">
              <a:lnSpc>
                <a:spcPct val="94000"/>
              </a:lnSpc>
              <a:spcBef>
                <a:spcPts val="400"/>
              </a:spcBef>
              <a:spcAft>
                <a:spcPts val="0"/>
              </a:spcAft>
              <a:buClr>
                <a:schemeClr val="dk2"/>
              </a:buClr>
              <a:buSzPts val="1500"/>
              <a:buChar char="–"/>
              <a:defRPr sz="1500"/>
            </a:lvl2pPr>
            <a:lvl3pPr indent="-317500" lvl="2" marL="1371600" rtl="0" algn="l">
              <a:lnSpc>
                <a:spcPct val="94000"/>
              </a:lnSpc>
              <a:spcBef>
                <a:spcPts val="400"/>
              </a:spcBef>
              <a:spcAft>
                <a:spcPts val="0"/>
              </a:spcAft>
              <a:buClr>
                <a:schemeClr val="dk2"/>
              </a:buClr>
              <a:buSzPts val="1400"/>
              <a:buChar char="■"/>
              <a:defRPr sz="1400"/>
            </a:lvl3pPr>
            <a:lvl4pPr indent="-317500" lvl="3" marL="1828800" rtl="0" algn="l">
              <a:lnSpc>
                <a:spcPct val="94000"/>
              </a:lnSpc>
              <a:spcBef>
                <a:spcPts val="400"/>
              </a:spcBef>
              <a:spcAft>
                <a:spcPts val="0"/>
              </a:spcAft>
              <a:buClr>
                <a:schemeClr val="dk2"/>
              </a:buClr>
              <a:buSzPts val="1400"/>
              <a:buChar char="–"/>
              <a:defRPr sz="1400"/>
            </a:lvl4pPr>
            <a:lvl5pPr indent="-304800" lvl="4" marL="2286000" rtl="0" algn="l">
              <a:lnSpc>
                <a:spcPct val="94000"/>
              </a:lnSpc>
              <a:spcBef>
                <a:spcPts val="400"/>
              </a:spcBef>
              <a:spcAft>
                <a:spcPts val="0"/>
              </a:spcAft>
              <a:buClr>
                <a:schemeClr val="dk2"/>
              </a:buClr>
              <a:buSzPts val="1200"/>
              <a:buChar char="■"/>
              <a:defRPr sz="1200"/>
            </a:lvl5pPr>
            <a:lvl6pPr indent="-304800" lvl="5" marL="2743200" rtl="0" algn="l">
              <a:lnSpc>
                <a:spcPct val="94000"/>
              </a:lnSpc>
              <a:spcBef>
                <a:spcPts val="400"/>
              </a:spcBef>
              <a:spcAft>
                <a:spcPts val="0"/>
              </a:spcAft>
              <a:buClr>
                <a:schemeClr val="dk2"/>
              </a:buClr>
              <a:buSzPts val="1200"/>
              <a:buChar char="–"/>
              <a:defRPr sz="1200"/>
            </a:lvl6pPr>
            <a:lvl7pPr indent="-304800" lvl="6" marL="3200400" rtl="0" algn="l">
              <a:lnSpc>
                <a:spcPct val="94000"/>
              </a:lnSpc>
              <a:spcBef>
                <a:spcPts val="400"/>
              </a:spcBef>
              <a:spcAft>
                <a:spcPts val="0"/>
              </a:spcAft>
              <a:buClr>
                <a:schemeClr val="dk2"/>
              </a:buClr>
              <a:buSzPts val="1200"/>
              <a:buChar char="■"/>
              <a:defRPr sz="1200"/>
            </a:lvl7pPr>
            <a:lvl8pPr indent="-304800" lvl="7" marL="3657600" rtl="0" algn="l">
              <a:lnSpc>
                <a:spcPct val="94000"/>
              </a:lnSpc>
              <a:spcBef>
                <a:spcPts val="400"/>
              </a:spcBef>
              <a:spcAft>
                <a:spcPts val="0"/>
              </a:spcAft>
              <a:buClr>
                <a:schemeClr val="dk2"/>
              </a:buClr>
              <a:buSzPts val="1200"/>
              <a:buChar char="–"/>
              <a:defRPr sz="1200"/>
            </a:lvl8pPr>
            <a:lvl9pPr indent="-304800" lvl="8" marL="4114800" rtl="0" algn="l">
              <a:lnSpc>
                <a:spcPct val="94000"/>
              </a:lnSpc>
              <a:spcBef>
                <a:spcPts val="400"/>
              </a:spcBef>
              <a:spcAft>
                <a:spcPts val="200"/>
              </a:spcAft>
              <a:buClr>
                <a:schemeClr val="dk2"/>
              </a:buClr>
              <a:buSzPts val="1200"/>
              <a:buChar char="■"/>
              <a:defRPr sz="1200"/>
            </a:lvl9pPr>
          </a:lstStyle>
          <a:p/>
        </p:txBody>
      </p:sp>
      <p:sp>
        <p:nvSpPr>
          <p:cNvPr id="108" name="Google Shape;108;p21"/>
          <p:cNvSpPr txBox="1"/>
          <p:nvPr>
            <p:ph idx="2" type="body"/>
          </p:nvPr>
        </p:nvSpPr>
        <p:spPr>
          <a:xfrm>
            <a:off x="542925" y="2142258"/>
            <a:ext cx="2891700" cy="2258400"/>
          </a:xfrm>
          <a:prstGeom prst="rect">
            <a:avLst/>
          </a:prstGeom>
          <a:noFill/>
          <a:ln>
            <a:noFill/>
          </a:ln>
        </p:spPr>
        <p:txBody>
          <a:bodyPr anchorCtr="0" anchor="t" bIns="34275" lIns="68575" spcFirstLastPara="1" rIns="68575" wrap="square" tIns="34275">
            <a:normAutofit/>
          </a:bodyPr>
          <a:lstStyle>
            <a:lvl1pPr indent="-228600" lvl="0" marL="457200" rtl="0" algn="l">
              <a:lnSpc>
                <a:spcPct val="113000"/>
              </a:lnSpc>
              <a:spcBef>
                <a:spcPts val="0"/>
              </a:spcBef>
              <a:spcAft>
                <a:spcPts val="0"/>
              </a:spcAft>
              <a:buClr>
                <a:schemeClr val="dk2"/>
              </a:buClr>
              <a:buSzPts val="1200"/>
              <a:buNone/>
              <a:defRPr sz="1200"/>
            </a:lvl1pPr>
            <a:lvl2pPr indent="-228600" lvl="1" marL="914400" rtl="0" algn="l">
              <a:lnSpc>
                <a:spcPct val="94000"/>
              </a:lnSpc>
              <a:spcBef>
                <a:spcPts val="1100"/>
              </a:spcBef>
              <a:spcAft>
                <a:spcPts val="0"/>
              </a:spcAft>
              <a:buClr>
                <a:schemeClr val="dk2"/>
              </a:buClr>
              <a:buSzPts val="1100"/>
              <a:buNone/>
              <a:defRPr sz="1100"/>
            </a:lvl2pPr>
            <a:lvl3pPr indent="-228600" lvl="2" marL="1371600" rtl="0" algn="l">
              <a:lnSpc>
                <a:spcPct val="94000"/>
              </a:lnSpc>
              <a:spcBef>
                <a:spcPts val="400"/>
              </a:spcBef>
              <a:spcAft>
                <a:spcPts val="0"/>
              </a:spcAft>
              <a:buClr>
                <a:schemeClr val="dk2"/>
              </a:buClr>
              <a:buSzPts val="900"/>
              <a:buNone/>
              <a:defRPr sz="900"/>
            </a:lvl3pPr>
            <a:lvl4pPr indent="-228600" lvl="3" marL="1828800" rtl="0" algn="l">
              <a:lnSpc>
                <a:spcPct val="94000"/>
              </a:lnSpc>
              <a:spcBef>
                <a:spcPts val="400"/>
              </a:spcBef>
              <a:spcAft>
                <a:spcPts val="0"/>
              </a:spcAft>
              <a:buClr>
                <a:schemeClr val="dk2"/>
              </a:buClr>
              <a:buSzPts val="800"/>
              <a:buNone/>
              <a:defRPr sz="800"/>
            </a:lvl4pPr>
            <a:lvl5pPr indent="-228600" lvl="4" marL="2286000" rtl="0" algn="l">
              <a:lnSpc>
                <a:spcPct val="94000"/>
              </a:lnSpc>
              <a:spcBef>
                <a:spcPts val="400"/>
              </a:spcBef>
              <a:spcAft>
                <a:spcPts val="0"/>
              </a:spcAft>
              <a:buClr>
                <a:schemeClr val="dk2"/>
              </a:buClr>
              <a:buSzPts val="800"/>
              <a:buNone/>
              <a:defRPr sz="800"/>
            </a:lvl5pPr>
            <a:lvl6pPr indent="-228600" lvl="5" marL="2743200" rtl="0" algn="l">
              <a:lnSpc>
                <a:spcPct val="94000"/>
              </a:lnSpc>
              <a:spcBef>
                <a:spcPts val="400"/>
              </a:spcBef>
              <a:spcAft>
                <a:spcPts val="0"/>
              </a:spcAft>
              <a:buClr>
                <a:schemeClr val="dk2"/>
              </a:buClr>
              <a:buSzPts val="800"/>
              <a:buNone/>
              <a:defRPr sz="800"/>
            </a:lvl6pPr>
            <a:lvl7pPr indent="-228600" lvl="6" marL="3200400" rtl="0" algn="l">
              <a:lnSpc>
                <a:spcPct val="94000"/>
              </a:lnSpc>
              <a:spcBef>
                <a:spcPts val="400"/>
              </a:spcBef>
              <a:spcAft>
                <a:spcPts val="0"/>
              </a:spcAft>
              <a:buClr>
                <a:schemeClr val="dk2"/>
              </a:buClr>
              <a:buSzPts val="800"/>
              <a:buNone/>
              <a:defRPr sz="800"/>
            </a:lvl7pPr>
            <a:lvl8pPr indent="-228600" lvl="7" marL="3657600" rtl="0" algn="l">
              <a:lnSpc>
                <a:spcPct val="94000"/>
              </a:lnSpc>
              <a:spcBef>
                <a:spcPts val="400"/>
              </a:spcBef>
              <a:spcAft>
                <a:spcPts val="0"/>
              </a:spcAft>
              <a:buClr>
                <a:schemeClr val="dk2"/>
              </a:buClr>
              <a:buSzPts val="800"/>
              <a:buNone/>
              <a:defRPr sz="800"/>
            </a:lvl8pPr>
            <a:lvl9pPr indent="-228600" lvl="8" marL="4114800" rtl="0" algn="l">
              <a:lnSpc>
                <a:spcPct val="94000"/>
              </a:lnSpc>
              <a:spcBef>
                <a:spcPts val="400"/>
              </a:spcBef>
              <a:spcAft>
                <a:spcPts val="200"/>
              </a:spcAft>
              <a:buClr>
                <a:schemeClr val="dk2"/>
              </a:buClr>
              <a:buSzPts val="800"/>
              <a:buNone/>
              <a:defRPr sz="800"/>
            </a:lvl9pPr>
          </a:lstStyle>
          <a:p/>
        </p:txBody>
      </p:sp>
      <p:sp>
        <p:nvSpPr>
          <p:cNvPr id="109" name="Google Shape;109;p21"/>
          <p:cNvSpPr txBox="1"/>
          <p:nvPr>
            <p:ph idx="10" type="dt"/>
          </p:nvPr>
        </p:nvSpPr>
        <p:spPr>
          <a:xfrm>
            <a:off x="542925" y="4840040"/>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21"/>
          <p:cNvSpPr txBox="1"/>
          <p:nvPr>
            <p:ph idx="11" type="ftr"/>
          </p:nvPr>
        </p:nvSpPr>
        <p:spPr>
          <a:xfrm>
            <a:off x="1654459" y="4840040"/>
            <a:ext cx="17802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1"/>
          <p:cNvSpPr txBox="1"/>
          <p:nvPr>
            <p:ph idx="12" type="sldNum"/>
          </p:nvPr>
        </p:nvSpPr>
        <p:spPr>
          <a:xfrm>
            <a:off x="7412355"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u="none" cap="none" strike="noStrike">
                <a:solidFill>
                  <a:schemeClr val="dk2"/>
                </a:solidFill>
                <a:latin typeface="Libre Franklin"/>
                <a:ea typeface="Libre Franklin"/>
                <a:cs typeface="Libre Franklin"/>
                <a:sym typeface="Libre Franklin"/>
              </a:defRPr>
            </a:lvl1pPr>
            <a:lvl2pPr indent="0" lvl="1" marL="0" rtl="0" algn="r">
              <a:spcBef>
                <a:spcPts val="0"/>
              </a:spcBef>
              <a:buNone/>
              <a:defRPr b="0" i="0" sz="900" u="none" cap="none" strike="noStrike">
                <a:solidFill>
                  <a:schemeClr val="dk2"/>
                </a:solidFill>
                <a:latin typeface="Libre Franklin"/>
                <a:ea typeface="Libre Franklin"/>
                <a:cs typeface="Libre Franklin"/>
                <a:sym typeface="Libre Franklin"/>
              </a:defRPr>
            </a:lvl2pPr>
            <a:lvl3pPr indent="0" lvl="2" marL="0" rtl="0" algn="r">
              <a:spcBef>
                <a:spcPts val="0"/>
              </a:spcBef>
              <a:buNone/>
              <a:defRPr b="0" i="0" sz="900" u="none" cap="none" strike="noStrike">
                <a:solidFill>
                  <a:schemeClr val="dk2"/>
                </a:solidFill>
                <a:latin typeface="Libre Franklin"/>
                <a:ea typeface="Libre Franklin"/>
                <a:cs typeface="Libre Franklin"/>
                <a:sym typeface="Libre Franklin"/>
              </a:defRPr>
            </a:lvl3pPr>
            <a:lvl4pPr indent="0" lvl="3" marL="0" rtl="0" algn="r">
              <a:spcBef>
                <a:spcPts val="0"/>
              </a:spcBef>
              <a:buNone/>
              <a:defRPr b="0" i="0" sz="900" u="none" cap="none" strike="noStrike">
                <a:solidFill>
                  <a:schemeClr val="dk2"/>
                </a:solidFill>
                <a:latin typeface="Libre Franklin"/>
                <a:ea typeface="Libre Franklin"/>
                <a:cs typeface="Libre Franklin"/>
                <a:sym typeface="Libre Franklin"/>
              </a:defRPr>
            </a:lvl4pPr>
            <a:lvl5pPr indent="0" lvl="4" marL="0" rtl="0" algn="r">
              <a:spcBef>
                <a:spcPts val="0"/>
              </a:spcBef>
              <a:buNone/>
              <a:defRPr b="0" i="0" sz="900" u="none" cap="none" strike="noStrike">
                <a:solidFill>
                  <a:schemeClr val="dk2"/>
                </a:solidFill>
                <a:latin typeface="Libre Franklin"/>
                <a:ea typeface="Libre Franklin"/>
                <a:cs typeface="Libre Franklin"/>
                <a:sym typeface="Libre Franklin"/>
              </a:defRPr>
            </a:lvl5pPr>
            <a:lvl6pPr indent="0" lvl="5" marL="0" rtl="0" algn="r">
              <a:spcBef>
                <a:spcPts val="0"/>
              </a:spcBef>
              <a:buNone/>
              <a:defRPr b="0" i="0" sz="900" u="none" cap="none" strike="noStrike">
                <a:solidFill>
                  <a:schemeClr val="dk2"/>
                </a:solidFill>
                <a:latin typeface="Libre Franklin"/>
                <a:ea typeface="Libre Franklin"/>
                <a:cs typeface="Libre Franklin"/>
                <a:sym typeface="Libre Franklin"/>
              </a:defRPr>
            </a:lvl6pPr>
            <a:lvl7pPr indent="0" lvl="6" marL="0" rtl="0" algn="r">
              <a:spcBef>
                <a:spcPts val="0"/>
              </a:spcBef>
              <a:buNone/>
              <a:defRPr b="0" i="0" sz="900" u="none" cap="none" strike="noStrike">
                <a:solidFill>
                  <a:schemeClr val="dk2"/>
                </a:solidFill>
                <a:latin typeface="Libre Franklin"/>
                <a:ea typeface="Libre Franklin"/>
                <a:cs typeface="Libre Franklin"/>
                <a:sym typeface="Libre Franklin"/>
              </a:defRPr>
            </a:lvl7pPr>
            <a:lvl8pPr indent="0" lvl="7" marL="0" rtl="0" algn="r">
              <a:spcBef>
                <a:spcPts val="0"/>
              </a:spcBef>
              <a:buNone/>
              <a:defRPr b="0" i="0" sz="900" u="none" cap="none" strike="noStrike">
                <a:solidFill>
                  <a:schemeClr val="dk2"/>
                </a:solidFill>
                <a:latin typeface="Libre Franklin"/>
                <a:ea typeface="Libre Franklin"/>
                <a:cs typeface="Libre Franklin"/>
                <a:sym typeface="Libre Franklin"/>
              </a:defRPr>
            </a:lvl8pPr>
            <a:lvl9pPr indent="0" lvl="8" marL="0" rtl="0" algn="r">
              <a:spcBef>
                <a:spcPts val="0"/>
              </a:spcBef>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
        <p:nvSpPr>
          <p:cNvPr id="112" name="Google Shape;112;p21" title="Divider Bar"/>
          <p:cNvSpPr/>
          <p:nvPr/>
        </p:nvSpPr>
        <p:spPr>
          <a:xfrm>
            <a:off x="3977640" y="282"/>
            <a:ext cx="171600"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113" name="Shape 113"/>
        <p:cNvGrpSpPr/>
        <p:nvPr/>
      </p:nvGrpSpPr>
      <p:grpSpPr>
        <a:xfrm>
          <a:off x="0" y="0"/>
          <a:ext cx="0" cy="0"/>
          <a:chOff x="0" y="0"/>
          <a:chExt cx="0" cy="0"/>
        </a:xfrm>
      </p:grpSpPr>
      <p:sp>
        <p:nvSpPr>
          <p:cNvPr id="114" name="Google Shape;114;p22" title="Background Shape"/>
          <p:cNvSpPr/>
          <p:nvPr/>
        </p:nvSpPr>
        <p:spPr>
          <a:xfrm>
            <a:off x="0" y="282"/>
            <a:ext cx="3977700" cy="5143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5" name="Google Shape;115;p22"/>
          <p:cNvSpPr txBox="1"/>
          <p:nvPr>
            <p:ph type="title"/>
          </p:nvPr>
        </p:nvSpPr>
        <p:spPr>
          <a:xfrm>
            <a:off x="542925" y="514350"/>
            <a:ext cx="2891700" cy="1618500"/>
          </a:xfrm>
          <a:prstGeom prst="rect">
            <a:avLst/>
          </a:prstGeom>
          <a:noFill/>
          <a:ln>
            <a:noFill/>
          </a:ln>
        </p:spPr>
        <p:txBody>
          <a:bodyPr anchorCtr="0" anchor="t" bIns="34275" lIns="68575" spcFirstLastPara="1" rIns="68575" wrap="square" tIns="34275">
            <a:normAutofit/>
          </a:bodyPr>
          <a:lstStyle>
            <a:lvl1pPr lvl="0" rtl="0" algn="l">
              <a:lnSpc>
                <a:spcPct val="84000"/>
              </a:lnSpc>
              <a:spcBef>
                <a:spcPts val="0"/>
              </a:spcBef>
              <a:spcAft>
                <a:spcPts val="0"/>
              </a:spcAft>
              <a:buClr>
                <a:schemeClr val="dk2"/>
              </a:buClr>
              <a:buSzPts val="3600"/>
              <a:buFont typeface="Libre Franklin"/>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6" name="Google Shape;116;p22"/>
          <p:cNvSpPr/>
          <p:nvPr>
            <p:ph idx="2" type="pic"/>
          </p:nvPr>
        </p:nvSpPr>
        <p:spPr>
          <a:xfrm>
            <a:off x="4149090" y="0"/>
            <a:ext cx="4995000" cy="5143500"/>
          </a:xfrm>
          <a:prstGeom prst="rect">
            <a:avLst/>
          </a:prstGeom>
          <a:noFill/>
          <a:ln>
            <a:noFill/>
          </a:ln>
        </p:spPr>
      </p:sp>
      <p:sp>
        <p:nvSpPr>
          <p:cNvPr id="117" name="Google Shape;117;p22"/>
          <p:cNvSpPr txBox="1"/>
          <p:nvPr>
            <p:ph idx="1" type="body"/>
          </p:nvPr>
        </p:nvSpPr>
        <p:spPr>
          <a:xfrm>
            <a:off x="542925" y="2141976"/>
            <a:ext cx="2891700" cy="22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113000"/>
              </a:lnSpc>
              <a:spcBef>
                <a:spcPts val="0"/>
              </a:spcBef>
              <a:spcAft>
                <a:spcPts val="0"/>
              </a:spcAft>
              <a:buClr>
                <a:schemeClr val="dk2"/>
              </a:buClr>
              <a:buSzPts val="1200"/>
              <a:buNone/>
              <a:defRPr sz="1200"/>
            </a:lvl1pPr>
            <a:lvl2pPr indent="-228600" lvl="1" marL="914400" rtl="0" algn="l">
              <a:lnSpc>
                <a:spcPct val="94000"/>
              </a:lnSpc>
              <a:spcBef>
                <a:spcPts val="1100"/>
              </a:spcBef>
              <a:spcAft>
                <a:spcPts val="0"/>
              </a:spcAft>
              <a:buClr>
                <a:schemeClr val="dk2"/>
              </a:buClr>
              <a:buSzPts val="1100"/>
              <a:buNone/>
              <a:defRPr sz="1100"/>
            </a:lvl2pPr>
            <a:lvl3pPr indent="-228600" lvl="2" marL="1371600" rtl="0" algn="l">
              <a:lnSpc>
                <a:spcPct val="94000"/>
              </a:lnSpc>
              <a:spcBef>
                <a:spcPts val="400"/>
              </a:spcBef>
              <a:spcAft>
                <a:spcPts val="0"/>
              </a:spcAft>
              <a:buClr>
                <a:schemeClr val="dk2"/>
              </a:buClr>
              <a:buSzPts val="900"/>
              <a:buNone/>
              <a:defRPr sz="900"/>
            </a:lvl3pPr>
            <a:lvl4pPr indent="-228600" lvl="3" marL="1828800" rtl="0" algn="l">
              <a:lnSpc>
                <a:spcPct val="94000"/>
              </a:lnSpc>
              <a:spcBef>
                <a:spcPts val="400"/>
              </a:spcBef>
              <a:spcAft>
                <a:spcPts val="0"/>
              </a:spcAft>
              <a:buClr>
                <a:schemeClr val="dk2"/>
              </a:buClr>
              <a:buSzPts val="800"/>
              <a:buNone/>
              <a:defRPr sz="800"/>
            </a:lvl4pPr>
            <a:lvl5pPr indent="-228600" lvl="4" marL="2286000" rtl="0" algn="l">
              <a:lnSpc>
                <a:spcPct val="94000"/>
              </a:lnSpc>
              <a:spcBef>
                <a:spcPts val="400"/>
              </a:spcBef>
              <a:spcAft>
                <a:spcPts val="0"/>
              </a:spcAft>
              <a:buClr>
                <a:schemeClr val="dk2"/>
              </a:buClr>
              <a:buSzPts val="800"/>
              <a:buNone/>
              <a:defRPr sz="800"/>
            </a:lvl5pPr>
            <a:lvl6pPr indent="-228600" lvl="5" marL="2743200" rtl="0" algn="l">
              <a:lnSpc>
                <a:spcPct val="94000"/>
              </a:lnSpc>
              <a:spcBef>
                <a:spcPts val="400"/>
              </a:spcBef>
              <a:spcAft>
                <a:spcPts val="0"/>
              </a:spcAft>
              <a:buClr>
                <a:schemeClr val="dk2"/>
              </a:buClr>
              <a:buSzPts val="800"/>
              <a:buNone/>
              <a:defRPr sz="800"/>
            </a:lvl6pPr>
            <a:lvl7pPr indent="-228600" lvl="6" marL="3200400" rtl="0" algn="l">
              <a:lnSpc>
                <a:spcPct val="94000"/>
              </a:lnSpc>
              <a:spcBef>
                <a:spcPts val="400"/>
              </a:spcBef>
              <a:spcAft>
                <a:spcPts val="0"/>
              </a:spcAft>
              <a:buClr>
                <a:schemeClr val="dk2"/>
              </a:buClr>
              <a:buSzPts val="800"/>
              <a:buNone/>
              <a:defRPr sz="800"/>
            </a:lvl7pPr>
            <a:lvl8pPr indent="-228600" lvl="7" marL="3657600" rtl="0" algn="l">
              <a:lnSpc>
                <a:spcPct val="94000"/>
              </a:lnSpc>
              <a:spcBef>
                <a:spcPts val="400"/>
              </a:spcBef>
              <a:spcAft>
                <a:spcPts val="0"/>
              </a:spcAft>
              <a:buClr>
                <a:schemeClr val="dk2"/>
              </a:buClr>
              <a:buSzPts val="800"/>
              <a:buNone/>
              <a:defRPr sz="800"/>
            </a:lvl8pPr>
            <a:lvl9pPr indent="-228600" lvl="8" marL="4114800" rtl="0" algn="l">
              <a:lnSpc>
                <a:spcPct val="94000"/>
              </a:lnSpc>
              <a:spcBef>
                <a:spcPts val="400"/>
              </a:spcBef>
              <a:spcAft>
                <a:spcPts val="200"/>
              </a:spcAft>
              <a:buClr>
                <a:schemeClr val="dk2"/>
              </a:buClr>
              <a:buSzPts val="800"/>
              <a:buNone/>
              <a:defRPr sz="800"/>
            </a:lvl9pPr>
          </a:lstStyle>
          <a:p/>
        </p:txBody>
      </p:sp>
      <p:sp>
        <p:nvSpPr>
          <p:cNvPr id="118" name="Google Shape;118;p22"/>
          <p:cNvSpPr txBox="1"/>
          <p:nvPr>
            <p:ph idx="10" type="dt"/>
          </p:nvPr>
        </p:nvSpPr>
        <p:spPr>
          <a:xfrm>
            <a:off x="542925" y="4840040"/>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9" name="Google Shape;119;p22"/>
          <p:cNvSpPr txBox="1"/>
          <p:nvPr>
            <p:ph idx="11" type="ftr"/>
          </p:nvPr>
        </p:nvSpPr>
        <p:spPr>
          <a:xfrm>
            <a:off x="1654459" y="4840040"/>
            <a:ext cx="17802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solidFill>
                  <a:schemeClr val="dk2"/>
                </a:solidFill>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0" name="Google Shape;120;p22"/>
          <p:cNvSpPr txBox="1"/>
          <p:nvPr>
            <p:ph idx="12" type="sldNum"/>
          </p:nvPr>
        </p:nvSpPr>
        <p:spPr>
          <a:xfrm>
            <a:off x="7412355"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b="0" i="0" sz="900" u="none" cap="none" strike="noStrike">
                <a:solidFill>
                  <a:schemeClr val="dk2"/>
                </a:solidFill>
                <a:latin typeface="Libre Franklin"/>
                <a:ea typeface="Libre Franklin"/>
                <a:cs typeface="Libre Franklin"/>
                <a:sym typeface="Libre Franklin"/>
              </a:defRPr>
            </a:lvl1pPr>
            <a:lvl2pPr indent="0" lvl="1" marL="0" rtl="0" algn="r">
              <a:spcBef>
                <a:spcPts val="0"/>
              </a:spcBef>
              <a:buNone/>
              <a:defRPr b="0" i="0" sz="900" u="none" cap="none" strike="noStrike">
                <a:solidFill>
                  <a:schemeClr val="dk2"/>
                </a:solidFill>
                <a:latin typeface="Libre Franklin"/>
                <a:ea typeface="Libre Franklin"/>
                <a:cs typeface="Libre Franklin"/>
                <a:sym typeface="Libre Franklin"/>
              </a:defRPr>
            </a:lvl2pPr>
            <a:lvl3pPr indent="0" lvl="2" marL="0" rtl="0" algn="r">
              <a:spcBef>
                <a:spcPts val="0"/>
              </a:spcBef>
              <a:buNone/>
              <a:defRPr b="0" i="0" sz="900" u="none" cap="none" strike="noStrike">
                <a:solidFill>
                  <a:schemeClr val="dk2"/>
                </a:solidFill>
                <a:latin typeface="Libre Franklin"/>
                <a:ea typeface="Libre Franklin"/>
                <a:cs typeface="Libre Franklin"/>
                <a:sym typeface="Libre Franklin"/>
              </a:defRPr>
            </a:lvl3pPr>
            <a:lvl4pPr indent="0" lvl="3" marL="0" rtl="0" algn="r">
              <a:spcBef>
                <a:spcPts val="0"/>
              </a:spcBef>
              <a:buNone/>
              <a:defRPr b="0" i="0" sz="900" u="none" cap="none" strike="noStrike">
                <a:solidFill>
                  <a:schemeClr val="dk2"/>
                </a:solidFill>
                <a:latin typeface="Libre Franklin"/>
                <a:ea typeface="Libre Franklin"/>
                <a:cs typeface="Libre Franklin"/>
                <a:sym typeface="Libre Franklin"/>
              </a:defRPr>
            </a:lvl4pPr>
            <a:lvl5pPr indent="0" lvl="4" marL="0" rtl="0" algn="r">
              <a:spcBef>
                <a:spcPts val="0"/>
              </a:spcBef>
              <a:buNone/>
              <a:defRPr b="0" i="0" sz="900" u="none" cap="none" strike="noStrike">
                <a:solidFill>
                  <a:schemeClr val="dk2"/>
                </a:solidFill>
                <a:latin typeface="Libre Franklin"/>
                <a:ea typeface="Libre Franklin"/>
                <a:cs typeface="Libre Franklin"/>
                <a:sym typeface="Libre Franklin"/>
              </a:defRPr>
            </a:lvl5pPr>
            <a:lvl6pPr indent="0" lvl="5" marL="0" rtl="0" algn="r">
              <a:spcBef>
                <a:spcPts val="0"/>
              </a:spcBef>
              <a:buNone/>
              <a:defRPr b="0" i="0" sz="900" u="none" cap="none" strike="noStrike">
                <a:solidFill>
                  <a:schemeClr val="dk2"/>
                </a:solidFill>
                <a:latin typeface="Libre Franklin"/>
                <a:ea typeface="Libre Franklin"/>
                <a:cs typeface="Libre Franklin"/>
                <a:sym typeface="Libre Franklin"/>
              </a:defRPr>
            </a:lvl6pPr>
            <a:lvl7pPr indent="0" lvl="6" marL="0" rtl="0" algn="r">
              <a:spcBef>
                <a:spcPts val="0"/>
              </a:spcBef>
              <a:buNone/>
              <a:defRPr b="0" i="0" sz="900" u="none" cap="none" strike="noStrike">
                <a:solidFill>
                  <a:schemeClr val="dk2"/>
                </a:solidFill>
                <a:latin typeface="Libre Franklin"/>
                <a:ea typeface="Libre Franklin"/>
                <a:cs typeface="Libre Franklin"/>
                <a:sym typeface="Libre Franklin"/>
              </a:defRPr>
            </a:lvl7pPr>
            <a:lvl8pPr indent="0" lvl="7" marL="0" rtl="0" algn="r">
              <a:spcBef>
                <a:spcPts val="0"/>
              </a:spcBef>
              <a:buNone/>
              <a:defRPr b="0" i="0" sz="900" u="none" cap="none" strike="noStrike">
                <a:solidFill>
                  <a:schemeClr val="dk2"/>
                </a:solidFill>
                <a:latin typeface="Libre Franklin"/>
                <a:ea typeface="Libre Franklin"/>
                <a:cs typeface="Libre Franklin"/>
                <a:sym typeface="Libre Franklin"/>
              </a:defRPr>
            </a:lvl8pPr>
            <a:lvl9pPr indent="0" lvl="8" marL="0" rtl="0" algn="r">
              <a:spcBef>
                <a:spcPts val="0"/>
              </a:spcBef>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
        <p:nvSpPr>
          <p:cNvPr id="121" name="Google Shape;121;p22" title="Divider Bar"/>
          <p:cNvSpPr/>
          <p:nvPr/>
        </p:nvSpPr>
        <p:spPr>
          <a:xfrm>
            <a:off x="3977640" y="282"/>
            <a:ext cx="171600"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22" name="Shape 122"/>
        <p:cNvGrpSpPr/>
        <p:nvPr/>
      </p:nvGrpSpPr>
      <p:grpSpPr>
        <a:xfrm>
          <a:off x="0" y="0"/>
          <a:ext cx="0" cy="0"/>
          <a:chOff x="0" y="0"/>
          <a:chExt cx="0" cy="0"/>
        </a:xfrm>
      </p:grpSpPr>
      <p:sp>
        <p:nvSpPr>
          <p:cNvPr id="123" name="Google Shape;123;p23"/>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4" name="Google Shape;124;p23"/>
          <p:cNvSpPr txBox="1"/>
          <p:nvPr>
            <p:ph idx="1" type="body"/>
          </p:nvPr>
        </p:nvSpPr>
        <p:spPr>
          <a:xfrm rot="5400000">
            <a:off x="3289650" y="-539306"/>
            <a:ext cx="2679000" cy="72009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25" name="Google Shape;125;p23"/>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6" name="Google Shape;126;p23"/>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27" name="Google Shape;127;p23"/>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28" name="Shape 128"/>
        <p:cNvGrpSpPr/>
        <p:nvPr/>
      </p:nvGrpSpPr>
      <p:grpSpPr>
        <a:xfrm>
          <a:off x="0" y="0"/>
          <a:ext cx="0" cy="0"/>
          <a:chOff x="0" y="0"/>
          <a:chExt cx="0" cy="0"/>
        </a:xfrm>
      </p:grpSpPr>
      <p:sp>
        <p:nvSpPr>
          <p:cNvPr id="129" name="Google Shape;129;p24"/>
          <p:cNvSpPr txBox="1"/>
          <p:nvPr>
            <p:ph type="title"/>
          </p:nvPr>
        </p:nvSpPr>
        <p:spPr>
          <a:xfrm rot="5400000">
            <a:off x="5818445" y="1847217"/>
            <a:ext cx="3932400" cy="11742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0" name="Google Shape;130;p24"/>
          <p:cNvSpPr txBox="1"/>
          <p:nvPr>
            <p:ph idx="1" type="body"/>
          </p:nvPr>
        </p:nvSpPr>
        <p:spPr>
          <a:xfrm rot="5400000">
            <a:off x="2129881" y="-633033"/>
            <a:ext cx="3932400" cy="61347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31" name="Google Shape;131;p24"/>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2" name="Google Shape;132;p24"/>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3" name="Google Shape;133;p24"/>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34" name="Shape 134"/>
        <p:cNvGrpSpPr/>
        <p:nvPr/>
      </p:nvGrpSpPr>
      <p:grpSpPr>
        <a:xfrm>
          <a:off x="0" y="0"/>
          <a:ext cx="0" cy="0"/>
          <a:chOff x="0" y="0"/>
          <a:chExt cx="0" cy="0"/>
        </a:xfrm>
      </p:grpSpPr>
      <p:sp>
        <p:nvSpPr>
          <p:cNvPr id="135" name="Google Shape;135;p25"/>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136" name="Google Shape;136;p25"/>
          <p:cNvSpPr txBox="1"/>
          <p:nvPr>
            <p:ph idx="1" type="subTitle"/>
          </p:nvPr>
        </p:nvSpPr>
        <p:spPr>
          <a:xfrm>
            <a:off x="720000" y="2279661"/>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Average Sans"/>
                <a:ea typeface="Average Sans"/>
                <a:cs typeface="Average Sans"/>
                <a:sym typeface="Average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5"/>
          <p:cNvSpPr txBox="1"/>
          <p:nvPr>
            <p:ph idx="2" type="subTitle"/>
          </p:nvPr>
        </p:nvSpPr>
        <p:spPr>
          <a:xfrm>
            <a:off x="3403800" y="2279661"/>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8" name="Google Shape;138;p25"/>
          <p:cNvSpPr txBox="1"/>
          <p:nvPr>
            <p:ph idx="3" type="subTitle"/>
          </p:nvPr>
        </p:nvSpPr>
        <p:spPr>
          <a:xfrm>
            <a:off x="6087600" y="2279661"/>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5"/>
          <p:cNvSpPr txBox="1"/>
          <p:nvPr>
            <p:ph idx="4" type="subTitle"/>
          </p:nvPr>
        </p:nvSpPr>
        <p:spPr>
          <a:xfrm>
            <a:off x="720000" y="4028453"/>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0" name="Google Shape;140;p25"/>
          <p:cNvSpPr txBox="1"/>
          <p:nvPr>
            <p:ph idx="5" type="subTitle"/>
          </p:nvPr>
        </p:nvSpPr>
        <p:spPr>
          <a:xfrm>
            <a:off x="3403800" y="4028453"/>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5"/>
          <p:cNvSpPr txBox="1"/>
          <p:nvPr>
            <p:ph idx="6" type="subTitle"/>
          </p:nvPr>
        </p:nvSpPr>
        <p:spPr>
          <a:xfrm>
            <a:off x="6087600" y="4028453"/>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2" name="Google Shape;142;p25"/>
          <p:cNvSpPr txBox="1"/>
          <p:nvPr>
            <p:ph idx="7" type="subTitle"/>
          </p:nvPr>
        </p:nvSpPr>
        <p:spPr>
          <a:xfrm>
            <a:off x="715100" y="183540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3" name="Google Shape;143;p25"/>
          <p:cNvSpPr txBox="1"/>
          <p:nvPr>
            <p:ph idx="8" type="subTitle"/>
          </p:nvPr>
        </p:nvSpPr>
        <p:spPr>
          <a:xfrm>
            <a:off x="3403800" y="183540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4" name="Google Shape;144;p25"/>
          <p:cNvSpPr txBox="1"/>
          <p:nvPr>
            <p:ph idx="9" type="subTitle"/>
          </p:nvPr>
        </p:nvSpPr>
        <p:spPr>
          <a:xfrm>
            <a:off x="6092500" y="183540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5" name="Google Shape;145;p25"/>
          <p:cNvSpPr txBox="1"/>
          <p:nvPr>
            <p:ph idx="13" type="subTitle"/>
          </p:nvPr>
        </p:nvSpPr>
        <p:spPr>
          <a:xfrm>
            <a:off x="715100" y="357965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6" name="Google Shape;146;p25"/>
          <p:cNvSpPr txBox="1"/>
          <p:nvPr>
            <p:ph idx="14" type="subTitle"/>
          </p:nvPr>
        </p:nvSpPr>
        <p:spPr>
          <a:xfrm>
            <a:off x="3403800" y="357965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7" name="Google Shape;147;p25"/>
          <p:cNvSpPr txBox="1"/>
          <p:nvPr>
            <p:ph idx="15" type="subTitle"/>
          </p:nvPr>
        </p:nvSpPr>
        <p:spPr>
          <a:xfrm>
            <a:off x="6092500" y="357965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48" name="Google Shape;148;p25"/>
          <p:cNvSpPr/>
          <p:nvPr/>
        </p:nvSpPr>
        <p:spPr>
          <a:xfrm>
            <a:off x="7863538" y="4193489"/>
            <a:ext cx="4209711" cy="3602514"/>
          </a:xfrm>
          <a:custGeom>
            <a:rect b="b" l="l" r="r" t="t"/>
            <a:pathLst>
              <a:path extrusionOk="0" h="67761" w="79182">
                <a:moveTo>
                  <a:pt x="35322" y="1"/>
                </a:moveTo>
                <a:cubicBezTo>
                  <a:pt x="34043" y="1"/>
                  <a:pt x="32768" y="69"/>
                  <a:pt x="31501" y="273"/>
                </a:cubicBezTo>
                <a:cubicBezTo>
                  <a:pt x="30604" y="420"/>
                  <a:pt x="29707" y="615"/>
                  <a:pt x="28787" y="615"/>
                </a:cubicBezTo>
                <a:cubicBezTo>
                  <a:pt x="28745" y="615"/>
                  <a:pt x="28703" y="615"/>
                  <a:pt x="28661" y="614"/>
                </a:cubicBezTo>
                <a:cubicBezTo>
                  <a:pt x="25898" y="633"/>
                  <a:pt x="23426" y="1804"/>
                  <a:pt x="20896" y="2615"/>
                </a:cubicBezTo>
                <a:cubicBezTo>
                  <a:pt x="19185" y="3369"/>
                  <a:pt x="17578" y="4299"/>
                  <a:pt x="15798" y="4938"/>
                </a:cubicBezTo>
                <a:cubicBezTo>
                  <a:pt x="13410" y="5815"/>
                  <a:pt x="11573" y="7460"/>
                  <a:pt x="9495" y="8762"/>
                </a:cubicBezTo>
                <a:cubicBezTo>
                  <a:pt x="8424" y="9416"/>
                  <a:pt x="7214" y="10067"/>
                  <a:pt x="6686" y="11165"/>
                </a:cubicBezTo>
                <a:cubicBezTo>
                  <a:pt x="6258" y="12221"/>
                  <a:pt x="6059" y="13343"/>
                  <a:pt x="5618" y="14395"/>
                </a:cubicBezTo>
                <a:cubicBezTo>
                  <a:pt x="4153" y="16454"/>
                  <a:pt x="3617" y="18884"/>
                  <a:pt x="2549" y="21108"/>
                </a:cubicBezTo>
                <a:cubicBezTo>
                  <a:pt x="2071" y="23251"/>
                  <a:pt x="930" y="25210"/>
                  <a:pt x="326" y="27323"/>
                </a:cubicBezTo>
                <a:cubicBezTo>
                  <a:pt x="0" y="30511"/>
                  <a:pt x="65" y="33821"/>
                  <a:pt x="1348" y="36871"/>
                </a:cubicBezTo>
                <a:cubicBezTo>
                  <a:pt x="2565" y="40147"/>
                  <a:pt x="2733" y="43607"/>
                  <a:pt x="3648" y="46940"/>
                </a:cubicBezTo>
                <a:cubicBezTo>
                  <a:pt x="4390" y="49696"/>
                  <a:pt x="6866" y="51651"/>
                  <a:pt x="8971" y="53653"/>
                </a:cubicBezTo>
                <a:cubicBezTo>
                  <a:pt x="10827" y="55245"/>
                  <a:pt x="12641" y="56933"/>
                  <a:pt x="14945" y="58039"/>
                </a:cubicBezTo>
                <a:cubicBezTo>
                  <a:pt x="17567" y="59233"/>
                  <a:pt x="20372" y="60067"/>
                  <a:pt x="23032" y="61192"/>
                </a:cubicBezTo>
                <a:cubicBezTo>
                  <a:pt x="23866" y="61575"/>
                  <a:pt x="24723" y="61938"/>
                  <a:pt x="25584" y="62294"/>
                </a:cubicBezTo>
                <a:cubicBezTo>
                  <a:pt x="29319" y="63840"/>
                  <a:pt x="33185" y="65126"/>
                  <a:pt x="37084" y="66305"/>
                </a:cubicBezTo>
                <a:cubicBezTo>
                  <a:pt x="40024" y="67187"/>
                  <a:pt x="43124" y="67761"/>
                  <a:pt x="46213" y="67761"/>
                </a:cubicBezTo>
                <a:cubicBezTo>
                  <a:pt x="47814" y="67761"/>
                  <a:pt x="49413" y="67607"/>
                  <a:pt x="50984" y="67262"/>
                </a:cubicBezTo>
                <a:cubicBezTo>
                  <a:pt x="53246" y="66726"/>
                  <a:pt x="55404" y="65922"/>
                  <a:pt x="57452" y="64931"/>
                </a:cubicBezTo>
                <a:cubicBezTo>
                  <a:pt x="60127" y="63879"/>
                  <a:pt x="62607" y="62409"/>
                  <a:pt x="64471" y="60404"/>
                </a:cubicBezTo>
                <a:cubicBezTo>
                  <a:pt x="65684" y="59745"/>
                  <a:pt x="67215" y="59562"/>
                  <a:pt x="68340" y="58724"/>
                </a:cubicBezTo>
                <a:cubicBezTo>
                  <a:pt x="69465" y="57882"/>
                  <a:pt x="71482" y="57399"/>
                  <a:pt x="71157" y="55762"/>
                </a:cubicBezTo>
                <a:cubicBezTo>
                  <a:pt x="72929" y="54824"/>
                  <a:pt x="74035" y="53293"/>
                  <a:pt x="74876" y="51667"/>
                </a:cubicBezTo>
                <a:cubicBezTo>
                  <a:pt x="75680" y="50522"/>
                  <a:pt x="76503" y="49382"/>
                  <a:pt x="77108" y="48138"/>
                </a:cubicBezTo>
                <a:cubicBezTo>
                  <a:pt x="77632" y="47147"/>
                  <a:pt x="78198" y="46171"/>
                  <a:pt x="78573" y="45126"/>
                </a:cubicBezTo>
                <a:cubicBezTo>
                  <a:pt x="79182" y="42593"/>
                  <a:pt x="78003" y="40105"/>
                  <a:pt x="77571" y="37617"/>
                </a:cubicBezTo>
                <a:cubicBezTo>
                  <a:pt x="76978" y="34181"/>
                  <a:pt x="76599" y="30648"/>
                  <a:pt x="74922" y="27445"/>
                </a:cubicBezTo>
                <a:cubicBezTo>
                  <a:pt x="74073" y="25195"/>
                  <a:pt x="72511" y="23243"/>
                  <a:pt x="71490" y="21066"/>
                </a:cubicBezTo>
                <a:cubicBezTo>
                  <a:pt x="70667" y="19473"/>
                  <a:pt x="69943" y="17770"/>
                  <a:pt x="68374" y="16603"/>
                </a:cubicBezTo>
                <a:cubicBezTo>
                  <a:pt x="67264" y="15256"/>
                  <a:pt x="65672" y="14357"/>
                  <a:pt x="64237" y="13323"/>
                </a:cubicBezTo>
                <a:cubicBezTo>
                  <a:pt x="62282" y="11050"/>
                  <a:pt x="60594" y="8402"/>
                  <a:pt x="57682" y="6955"/>
                </a:cubicBezTo>
                <a:cubicBezTo>
                  <a:pt x="54853" y="5673"/>
                  <a:pt x="52419" y="3825"/>
                  <a:pt x="49989" y="2049"/>
                </a:cubicBezTo>
                <a:cubicBezTo>
                  <a:pt x="48745" y="1582"/>
                  <a:pt x="47440" y="1211"/>
                  <a:pt x="46338" y="495"/>
                </a:cubicBezTo>
                <a:cubicBezTo>
                  <a:pt x="45564" y="330"/>
                  <a:pt x="44779" y="246"/>
                  <a:pt x="43991" y="246"/>
                </a:cubicBezTo>
                <a:cubicBezTo>
                  <a:pt x="43735" y="246"/>
                  <a:pt x="43479" y="255"/>
                  <a:pt x="43223" y="273"/>
                </a:cubicBezTo>
                <a:cubicBezTo>
                  <a:pt x="43154" y="274"/>
                  <a:pt x="43086" y="274"/>
                  <a:pt x="43017" y="274"/>
                </a:cubicBezTo>
                <a:cubicBezTo>
                  <a:pt x="40456" y="274"/>
                  <a:pt x="37881" y="1"/>
                  <a:pt x="353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5"/>
          <p:cNvSpPr/>
          <p:nvPr/>
        </p:nvSpPr>
        <p:spPr>
          <a:xfrm rot="7270529">
            <a:off x="7658535" y="-2873561"/>
            <a:ext cx="3897073" cy="4751782"/>
          </a:xfrm>
          <a:custGeom>
            <a:rect b="b" l="l" r="r" t="t"/>
            <a:pathLst>
              <a:path extrusionOk="0" h="53188" w="43621">
                <a:moveTo>
                  <a:pt x="17166" y="1"/>
                </a:moveTo>
                <a:cubicBezTo>
                  <a:pt x="16963" y="1"/>
                  <a:pt x="16759" y="6"/>
                  <a:pt x="16556" y="18"/>
                </a:cubicBezTo>
                <a:cubicBezTo>
                  <a:pt x="14482" y="519"/>
                  <a:pt x="12411" y="1292"/>
                  <a:pt x="10773" y="2777"/>
                </a:cubicBezTo>
                <a:cubicBezTo>
                  <a:pt x="8982" y="4266"/>
                  <a:pt x="6843" y="5139"/>
                  <a:pt x="4949" y="6451"/>
                </a:cubicBezTo>
                <a:cubicBezTo>
                  <a:pt x="3383" y="7527"/>
                  <a:pt x="2698" y="9517"/>
                  <a:pt x="1902" y="11285"/>
                </a:cubicBezTo>
                <a:cubicBezTo>
                  <a:pt x="1317" y="12808"/>
                  <a:pt x="655" y="14320"/>
                  <a:pt x="467" y="16015"/>
                </a:cubicBezTo>
                <a:cubicBezTo>
                  <a:pt x="299" y="17929"/>
                  <a:pt x="394" y="19877"/>
                  <a:pt x="276" y="21798"/>
                </a:cubicBezTo>
                <a:cubicBezTo>
                  <a:pt x="215" y="22410"/>
                  <a:pt x="180" y="23026"/>
                  <a:pt x="146" y="23650"/>
                </a:cubicBezTo>
                <a:cubicBezTo>
                  <a:pt x="0" y="26341"/>
                  <a:pt x="46" y="29058"/>
                  <a:pt x="169" y="31771"/>
                </a:cubicBezTo>
                <a:cubicBezTo>
                  <a:pt x="314" y="34875"/>
                  <a:pt x="988" y="38055"/>
                  <a:pt x="2645" y="40726"/>
                </a:cubicBezTo>
                <a:cubicBezTo>
                  <a:pt x="3475" y="42012"/>
                  <a:pt x="4447" y="43206"/>
                  <a:pt x="5538" y="44282"/>
                </a:cubicBezTo>
                <a:cubicBezTo>
                  <a:pt x="6793" y="45732"/>
                  <a:pt x="8267" y="46968"/>
                  <a:pt x="9939" y="47695"/>
                </a:cubicBezTo>
                <a:cubicBezTo>
                  <a:pt x="10620" y="48312"/>
                  <a:pt x="11076" y="49234"/>
                  <a:pt x="11853" y="49758"/>
                </a:cubicBezTo>
                <a:cubicBezTo>
                  <a:pt x="12486" y="50180"/>
                  <a:pt x="13099" y="51025"/>
                  <a:pt x="13819" y="51025"/>
                </a:cubicBezTo>
                <a:cubicBezTo>
                  <a:pt x="13986" y="51025"/>
                  <a:pt x="14159" y="50980"/>
                  <a:pt x="14340" y="50872"/>
                </a:cubicBezTo>
                <a:cubicBezTo>
                  <a:pt x="15324" y="51783"/>
                  <a:pt x="16533" y="52139"/>
                  <a:pt x="17739" y="52307"/>
                </a:cubicBezTo>
                <a:cubicBezTo>
                  <a:pt x="18634" y="52560"/>
                  <a:pt x="19537" y="52824"/>
                  <a:pt x="20452" y="52931"/>
                </a:cubicBezTo>
                <a:cubicBezTo>
                  <a:pt x="21194" y="53038"/>
                  <a:pt x="21933" y="53180"/>
                  <a:pt x="22672" y="53187"/>
                </a:cubicBezTo>
                <a:cubicBezTo>
                  <a:pt x="24402" y="53007"/>
                  <a:pt x="25707" y="51714"/>
                  <a:pt x="27176" y="50895"/>
                </a:cubicBezTo>
                <a:cubicBezTo>
                  <a:pt x="29208" y="49758"/>
                  <a:pt x="31344" y="48740"/>
                  <a:pt x="32989" y="46972"/>
                </a:cubicBezTo>
                <a:cubicBezTo>
                  <a:pt x="34214" y="45943"/>
                  <a:pt x="35098" y="44530"/>
                  <a:pt x="36242" y="43409"/>
                </a:cubicBezTo>
                <a:cubicBezTo>
                  <a:pt x="37065" y="42537"/>
                  <a:pt x="37972" y="41702"/>
                  <a:pt x="38363" y="40459"/>
                </a:cubicBezTo>
                <a:cubicBezTo>
                  <a:pt x="38963" y="39463"/>
                  <a:pt x="39174" y="38262"/>
                  <a:pt x="39511" y="37129"/>
                </a:cubicBezTo>
                <a:cubicBezTo>
                  <a:pt x="40506" y="35395"/>
                  <a:pt x="41799" y="33750"/>
                  <a:pt x="42063" y="31599"/>
                </a:cubicBezTo>
                <a:cubicBezTo>
                  <a:pt x="42247" y="29532"/>
                  <a:pt x="42867" y="27592"/>
                  <a:pt x="43449" y="25671"/>
                </a:cubicBezTo>
                <a:cubicBezTo>
                  <a:pt x="43468" y="24783"/>
                  <a:pt x="43414" y="23884"/>
                  <a:pt x="43621" y="23030"/>
                </a:cubicBezTo>
                <a:cubicBezTo>
                  <a:pt x="43529" y="22337"/>
                  <a:pt x="43345" y="21660"/>
                  <a:pt x="43070" y="21021"/>
                </a:cubicBezTo>
                <a:cubicBezTo>
                  <a:pt x="42193" y="18568"/>
                  <a:pt x="41723" y="15942"/>
                  <a:pt x="40479" y="13646"/>
                </a:cubicBezTo>
                <a:cubicBezTo>
                  <a:pt x="40173" y="13084"/>
                  <a:pt x="39832" y="12544"/>
                  <a:pt x="39629" y="11936"/>
                </a:cubicBezTo>
                <a:cubicBezTo>
                  <a:pt x="39006" y="10202"/>
                  <a:pt x="37723" y="8904"/>
                  <a:pt x="36652" y="7492"/>
                </a:cubicBezTo>
                <a:cubicBezTo>
                  <a:pt x="35798" y="6585"/>
                  <a:pt x="34857" y="5778"/>
                  <a:pt x="34061" y="4798"/>
                </a:cubicBezTo>
                <a:cubicBezTo>
                  <a:pt x="32982" y="3489"/>
                  <a:pt x="31539" y="2697"/>
                  <a:pt x="30265" y="1679"/>
                </a:cubicBezTo>
                <a:cubicBezTo>
                  <a:pt x="29614" y="1151"/>
                  <a:pt x="28937" y="535"/>
                  <a:pt x="28129" y="447"/>
                </a:cubicBezTo>
                <a:cubicBezTo>
                  <a:pt x="28024" y="441"/>
                  <a:pt x="27918" y="439"/>
                  <a:pt x="27814" y="439"/>
                </a:cubicBezTo>
                <a:cubicBezTo>
                  <a:pt x="27274" y="439"/>
                  <a:pt x="26741" y="498"/>
                  <a:pt x="26202" y="498"/>
                </a:cubicBezTo>
                <a:cubicBezTo>
                  <a:pt x="26088" y="498"/>
                  <a:pt x="25974" y="495"/>
                  <a:pt x="25860" y="489"/>
                </a:cubicBezTo>
                <a:cubicBezTo>
                  <a:pt x="24241" y="22"/>
                  <a:pt x="22595" y="221"/>
                  <a:pt x="20957" y="41"/>
                </a:cubicBezTo>
                <a:cubicBezTo>
                  <a:pt x="20602" y="84"/>
                  <a:pt x="20246" y="99"/>
                  <a:pt x="19888" y="99"/>
                </a:cubicBezTo>
                <a:cubicBezTo>
                  <a:pt x="18984" y="99"/>
                  <a:pt x="18072" y="1"/>
                  <a:pt x="171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5"/>
          <p:cNvSpPr/>
          <p:nvPr/>
        </p:nvSpPr>
        <p:spPr>
          <a:xfrm rot="9516616">
            <a:off x="-1725110" y="-609250"/>
            <a:ext cx="3162862" cy="2319683"/>
          </a:xfrm>
          <a:custGeom>
            <a:rect b="b" l="l" r="r" t="t"/>
            <a:pathLst>
              <a:path extrusionOk="0" h="48062" w="65532">
                <a:moveTo>
                  <a:pt x="47425" y="1"/>
                </a:moveTo>
                <a:cubicBezTo>
                  <a:pt x="47339" y="1"/>
                  <a:pt x="47251" y="3"/>
                  <a:pt x="47161" y="9"/>
                </a:cubicBezTo>
                <a:cubicBezTo>
                  <a:pt x="46055" y="120"/>
                  <a:pt x="44942" y="373"/>
                  <a:pt x="43836" y="476"/>
                </a:cubicBezTo>
                <a:cubicBezTo>
                  <a:pt x="43614" y="465"/>
                  <a:pt x="43391" y="461"/>
                  <a:pt x="43166" y="461"/>
                </a:cubicBezTo>
                <a:cubicBezTo>
                  <a:pt x="41081" y="461"/>
                  <a:pt x="38884" y="873"/>
                  <a:pt x="36755" y="1008"/>
                </a:cubicBezTo>
                <a:cubicBezTo>
                  <a:pt x="34597" y="1436"/>
                  <a:pt x="32481" y="1463"/>
                  <a:pt x="30326" y="1819"/>
                </a:cubicBezTo>
                <a:cubicBezTo>
                  <a:pt x="27199" y="2657"/>
                  <a:pt x="24027" y="3733"/>
                  <a:pt x="21355" y="5359"/>
                </a:cubicBezTo>
                <a:cubicBezTo>
                  <a:pt x="18455" y="7020"/>
                  <a:pt x="15163" y="8199"/>
                  <a:pt x="12148" y="9722"/>
                </a:cubicBezTo>
                <a:cubicBezTo>
                  <a:pt x="9652" y="10973"/>
                  <a:pt x="8278" y="12868"/>
                  <a:pt x="6782" y="14586"/>
                </a:cubicBezTo>
                <a:cubicBezTo>
                  <a:pt x="5634" y="16044"/>
                  <a:pt x="4383" y="17514"/>
                  <a:pt x="3789" y="19052"/>
                </a:cubicBezTo>
                <a:cubicBezTo>
                  <a:pt x="3177" y="20782"/>
                  <a:pt x="2947" y="22493"/>
                  <a:pt x="2412" y="24219"/>
                </a:cubicBezTo>
                <a:cubicBezTo>
                  <a:pt x="2209" y="24774"/>
                  <a:pt x="2040" y="25329"/>
                  <a:pt x="1876" y="25887"/>
                </a:cubicBezTo>
                <a:cubicBezTo>
                  <a:pt x="1149" y="28302"/>
                  <a:pt x="709" y="30702"/>
                  <a:pt x="372" y="33086"/>
                </a:cubicBezTo>
                <a:cubicBezTo>
                  <a:pt x="1" y="35811"/>
                  <a:pt x="383" y="38505"/>
                  <a:pt x="2297" y="40564"/>
                </a:cubicBezTo>
                <a:cubicBezTo>
                  <a:pt x="3277" y="41567"/>
                  <a:pt x="4486" y="42424"/>
                  <a:pt x="5860" y="43170"/>
                </a:cubicBezTo>
                <a:cubicBezTo>
                  <a:pt x="7417" y="44219"/>
                  <a:pt x="9339" y="45038"/>
                  <a:pt x="11646" y="45367"/>
                </a:cubicBezTo>
                <a:cubicBezTo>
                  <a:pt x="12526" y="45784"/>
                  <a:pt x="13016" y="46519"/>
                  <a:pt x="14057" y="46833"/>
                </a:cubicBezTo>
                <a:cubicBezTo>
                  <a:pt x="14818" y="47066"/>
                  <a:pt x="15493" y="47608"/>
                  <a:pt x="16394" y="47608"/>
                </a:cubicBezTo>
                <a:cubicBezTo>
                  <a:pt x="16721" y="47608"/>
                  <a:pt x="17077" y="47537"/>
                  <a:pt x="17479" y="47353"/>
                </a:cubicBezTo>
                <a:cubicBezTo>
                  <a:pt x="18496" y="47853"/>
                  <a:pt x="19797" y="48010"/>
                  <a:pt x="21171" y="48010"/>
                </a:cubicBezTo>
                <a:cubicBezTo>
                  <a:pt x="21502" y="48010"/>
                  <a:pt x="21838" y="48000"/>
                  <a:pt x="22174" y="47985"/>
                </a:cubicBezTo>
                <a:cubicBezTo>
                  <a:pt x="23004" y="48022"/>
                  <a:pt x="23833" y="48062"/>
                  <a:pt x="24676" y="48062"/>
                </a:cubicBezTo>
                <a:cubicBezTo>
                  <a:pt x="25121" y="48062"/>
                  <a:pt x="25569" y="48051"/>
                  <a:pt x="26024" y="48023"/>
                </a:cubicBezTo>
                <a:cubicBezTo>
                  <a:pt x="27085" y="47985"/>
                  <a:pt x="28137" y="47970"/>
                  <a:pt x="29220" y="47832"/>
                </a:cubicBezTo>
                <a:cubicBezTo>
                  <a:pt x="31784" y="47346"/>
                  <a:pt x="33927" y="45953"/>
                  <a:pt x="36235" y="44950"/>
                </a:cubicBezTo>
                <a:cubicBezTo>
                  <a:pt x="39415" y="43561"/>
                  <a:pt x="42733" y="42248"/>
                  <a:pt x="45473" y="40373"/>
                </a:cubicBezTo>
                <a:cubicBezTo>
                  <a:pt x="47456" y="39229"/>
                  <a:pt x="49014" y="37805"/>
                  <a:pt x="50900" y="36592"/>
                </a:cubicBezTo>
                <a:cubicBezTo>
                  <a:pt x="52263" y="35669"/>
                  <a:pt x="53751" y="34755"/>
                  <a:pt x="54551" y="33580"/>
                </a:cubicBezTo>
                <a:cubicBezTo>
                  <a:pt x="55619" y="32581"/>
                  <a:pt x="56159" y="31475"/>
                  <a:pt x="56859" y="30407"/>
                </a:cubicBezTo>
                <a:cubicBezTo>
                  <a:pt x="58642" y="28681"/>
                  <a:pt x="60843" y="26974"/>
                  <a:pt x="61639" y="25019"/>
                </a:cubicBezTo>
                <a:cubicBezTo>
                  <a:pt x="62293" y="23151"/>
                  <a:pt x="63572" y="21314"/>
                  <a:pt x="64781" y="19496"/>
                </a:cubicBezTo>
                <a:cubicBezTo>
                  <a:pt x="64976" y="18708"/>
                  <a:pt x="65068" y="17920"/>
                  <a:pt x="65527" y="17124"/>
                </a:cubicBezTo>
                <a:cubicBezTo>
                  <a:pt x="65531" y="16534"/>
                  <a:pt x="65386" y="15960"/>
                  <a:pt x="65106" y="15443"/>
                </a:cubicBezTo>
                <a:cubicBezTo>
                  <a:pt x="64287" y="13434"/>
                  <a:pt x="64096" y="11195"/>
                  <a:pt x="62710" y="9389"/>
                </a:cubicBezTo>
                <a:cubicBezTo>
                  <a:pt x="62370" y="8953"/>
                  <a:pt x="61980" y="8536"/>
                  <a:pt x="61796" y="8034"/>
                </a:cubicBezTo>
                <a:cubicBezTo>
                  <a:pt x="61210" y="6614"/>
                  <a:pt x="59584" y="5704"/>
                  <a:pt x="58286" y="4651"/>
                </a:cubicBezTo>
                <a:cubicBezTo>
                  <a:pt x="57211" y="4008"/>
                  <a:pt x="55986" y="3469"/>
                  <a:pt x="55010" y="2753"/>
                </a:cubicBezTo>
                <a:cubicBezTo>
                  <a:pt x="53679" y="1796"/>
                  <a:pt x="51719" y="1364"/>
                  <a:pt x="50047" y="702"/>
                </a:cubicBezTo>
                <a:cubicBezTo>
                  <a:pt x="49263" y="384"/>
                  <a:pt x="48459" y="1"/>
                  <a:pt x="474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5"/>
          <p:cNvSpPr/>
          <p:nvPr/>
        </p:nvSpPr>
        <p:spPr>
          <a:xfrm rot="2927788">
            <a:off x="6071842" y="4706286"/>
            <a:ext cx="2540480" cy="3097360"/>
          </a:xfrm>
          <a:custGeom>
            <a:rect b="b" l="l" r="r" t="t"/>
            <a:pathLst>
              <a:path extrusionOk="0" h="62272" w="51076">
                <a:moveTo>
                  <a:pt x="20113" y="0"/>
                </a:moveTo>
                <a:cubicBezTo>
                  <a:pt x="19872" y="0"/>
                  <a:pt x="19632" y="6"/>
                  <a:pt x="19392" y="21"/>
                </a:cubicBezTo>
                <a:cubicBezTo>
                  <a:pt x="16962" y="606"/>
                  <a:pt x="14535" y="1509"/>
                  <a:pt x="12622" y="3247"/>
                </a:cubicBezTo>
                <a:cubicBezTo>
                  <a:pt x="10524" y="4992"/>
                  <a:pt x="8018" y="6014"/>
                  <a:pt x="5798" y="7548"/>
                </a:cubicBezTo>
                <a:cubicBezTo>
                  <a:pt x="3965" y="8807"/>
                  <a:pt x="3165" y="11142"/>
                  <a:pt x="2231" y="13209"/>
                </a:cubicBezTo>
                <a:cubicBezTo>
                  <a:pt x="1542" y="14992"/>
                  <a:pt x="769" y="16764"/>
                  <a:pt x="551" y="18750"/>
                </a:cubicBezTo>
                <a:cubicBezTo>
                  <a:pt x="352" y="20989"/>
                  <a:pt x="463" y="23270"/>
                  <a:pt x="325" y="25520"/>
                </a:cubicBezTo>
                <a:cubicBezTo>
                  <a:pt x="256" y="26236"/>
                  <a:pt x="214" y="26963"/>
                  <a:pt x="176" y="27686"/>
                </a:cubicBezTo>
                <a:cubicBezTo>
                  <a:pt x="0" y="30840"/>
                  <a:pt x="57" y="34020"/>
                  <a:pt x="199" y="37197"/>
                </a:cubicBezTo>
                <a:cubicBezTo>
                  <a:pt x="371" y="40828"/>
                  <a:pt x="1160" y="44556"/>
                  <a:pt x="3100" y="47683"/>
                </a:cubicBezTo>
                <a:cubicBezTo>
                  <a:pt x="4080" y="49213"/>
                  <a:pt x="5228" y="50591"/>
                  <a:pt x="6491" y="51846"/>
                </a:cubicBezTo>
                <a:cubicBezTo>
                  <a:pt x="7956" y="53546"/>
                  <a:pt x="9682" y="54988"/>
                  <a:pt x="11646" y="55842"/>
                </a:cubicBezTo>
                <a:cubicBezTo>
                  <a:pt x="12442" y="56565"/>
                  <a:pt x="12974" y="57644"/>
                  <a:pt x="13885" y="58257"/>
                </a:cubicBezTo>
                <a:cubicBezTo>
                  <a:pt x="14626" y="58753"/>
                  <a:pt x="15341" y="59741"/>
                  <a:pt x="16184" y="59741"/>
                </a:cubicBezTo>
                <a:cubicBezTo>
                  <a:pt x="16381" y="59741"/>
                  <a:pt x="16584" y="59688"/>
                  <a:pt x="16797" y="59562"/>
                </a:cubicBezTo>
                <a:cubicBezTo>
                  <a:pt x="17949" y="60626"/>
                  <a:pt x="19361" y="61047"/>
                  <a:pt x="20777" y="61242"/>
                </a:cubicBezTo>
                <a:cubicBezTo>
                  <a:pt x="21826" y="61540"/>
                  <a:pt x="22882" y="61847"/>
                  <a:pt x="23954" y="61973"/>
                </a:cubicBezTo>
                <a:cubicBezTo>
                  <a:pt x="24818" y="62099"/>
                  <a:pt x="25687" y="62264"/>
                  <a:pt x="26552" y="62271"/>
                </a:cubicBezTo>
                <a:cubicBezTo>
                  <a:pt x="28580" y="62061"/>
                  <a:pt x="30104" y="60549"/>
                  <a:pt x="31826" y="59589"/>
                </a:cubicBezTo>
                <a:cubicBezTo>
                  <a:pt x="34202" y="58261"/>
                  <a:pt x="36705" y="57067"/>
                  <a:pt x="38634" y="54996"/>
                </a:cubicBezTo>
                <a:cubicBezTo>
                  <a:pt x="40069" y="53794"/>
                  <a:pt x="41102" y="52133"/>
                  <a:pt x="42442" y="50821"/>
                </a:cubicBezTo>
                <a:cubicBezTo>
                  <a:pt x="43403" y="49803"/>
                  <a:pt x="44466" y="48827"/>
                  <a:pt x="44922" y="47373"/>
                </a:cubicBezTo>
                <a:cubicBezTo>
                  <a:pt x="45626" y="46202"/>
                  <a:pt x="45875" y="44797"/>
                  <a:pt x="46265" y="43473"/>
                </a:cubicBezTo>
                <a:cubicBezTo>
                  <a:pt x="47432" y="41445"/>
                  <a:pt x="48948" y="39512"/>
                  <a:pt x="49258" y="36994"/>
                </a:cubicBezTo>
                <a:cubicBezTo>
                  <a:pt x="49468" y="34579"/>
                  <a:pt x="50199" y="32306"/>
                  <a:pt x="50877" y="30055"/>
                </a:cubicBezTo>
                <a:cubicBezTo>
                  <a:pt x="50900" y="29018"/>
                  <a:pt x="50838" y="27962"/>
                  <a:pt x="51076" y="26963"/>
                </a:cubicBezTo>
                <a:cubicBezTo>
                  <a:pt x="50972" y="26152"/>
                  <a:pt x="50754" y="25359"/>
                  <a:pt x="50433" y="24609"/>
                </a:cubicBezTo>
                <a:cubicBezTo>
                  <a:pt x="49407" y="21739"/>
                  <a:pt x="48856" y="18666"/>
                  <a:pt x="47398" y="15976"/>
                </a:cubicBezTo>
                <a:cubicBezTo>
                  <a:pt x="47038" y="15325"/>
                  <a:pt x="46644" y="14686"/>
                  <a:pt x="46407" y="13974"/>
                </a:cubicBezTo>
                <a:cubicBezTo>
                  <a:pt x="45676" y="11942"/>
                  <a:pt x="44176" y="10422"/>
                  <a:pt x="42920" y="8769"/>
                </a:cubicBezTo>
                <a:cubicBezTo>
                  <a:pt x="41921" y="7705"/>
                  <a:pt x="40819" y="6760"/>
                  <a:pt x="39889" y="5616"/>
                </a:cubicBezTo>
                <a:cubicBezTo>
                  <a:pt x="38623" y="4085"/>
                  <a:pt x="36935" y="3159"/>
                  <a:pt x="35442" y="1961"/>
                </a:cubicBezTo>
                <a:cubicBezTo>
                  <a:pt x="34681" y="1345"/>
                  <a:pt x="33889" y="621"/>
                  <a:pt x="32939" y="518"/>
                </a:cubicBezTo>
                <a:cubicBezTo>
                  <a:pt x="32824" y="513"/>
                  <a:pt x="32710" y="510"/>
                  <a:pt x="32595" y="510"/>
                </a:cubicBezTo>
                <a:cubicBezTo>
                  <a:pt x="31965" y="510"/>
                  <a:pt x="31340" y="580"/>
                  <a:pt x="30711" y="580"/>
                </a:cubicBezTo>
                <a:cubicBezTo>
                  <a:pt x="30570" y="580"/>
                  <a:pt x="30429" y="576"/>
                  <a:pt x="30287" y="568"/>
                </a:cubicBezTo>
                <a:cubicBezTo>
                  <a:pt x="28385" y="21"/>
                  <a:pt x="26460" y="258"/>
                  <a:pt x="24547" y="47"/>
                </a:cubicBezTo>
                <a:cubicBezTo>
                  <a:pt x="24132" y="97"/>
                  <a:pt x="23716" y="114"/>
                  <a:pt x="23299" y="114"/>
                </a:cubicBezTo>
                <a:cubicBezTo>
                  <a:pt x="22239" y="114"/>
                  <a:pt x="21173" y="0"/>
                  <a:pt x="201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5"/>
          <p:cNvSpPr/>
          <p:nvPr/>
        </p:nvSpPr>
        <p:spPr>
          <a:xfrm>
            <a:off x="7863550" y="4737635"/>
            <a:ext cx="2610532" cy="2754489"/>
          </a:xfrm>
          <a:custGeom>
            <a:rect b="b" l="l" r="r" t="t"/>
            <a:pathLst>
              <a:path extrusionOk="0" fill="none" h="50093" w="47475">
                <a:moveTo>
                  <a:pt x="44513" y="12048"/>
                </a:moveTo>
                <a:cubicBezTo>
                  <a:pt x="45757" y="14152"/>
                  <a:pt x="46139" y="16594"/>
                  <a:pt x="46974" y="18860"/>
                </a:cubicBezTo>
                <a:cubicBezTo>
                  <a:pt x="47241" y="19449"/>
                  <a:pt x="47410" y="20081"/>
                  <a:pt x="47475" y="20723"/>
                </a:cubicBezTo>
                <a:cubicBezTo>
                  <a:pt x="47211" y="21539"/>
                  <a:pt x="47226" y="22381"/>
                  <a:pt x="47165" y="23215"/>
                </a:cubicBezTo>
                <a:cubicBezTo>
                  <a:pt x="46449" y="25052"/>
                  <a:pt x="45684" y="26904"/>
                  <a:pt x="45389" y="28852"/>
                </a:cubicBezTo>
                <a:cubicBezTo>
                  <a:pt x="44999" y="30888"/>
                  <a:pt x="43522" y="32499"/>
                  <a:pt x="42362" y="34176"/>
                </a:cubicBezTo>
                <a:cubicBezTo>
                  <a:pt x="41949" y="35255"/>
                  <a:pt x="41662" y="36395"/>
                  <a:pt x="40961" y="37360"/>
                </a:cubicBezTo>
                <a:cubicBezTo>
                  <a:pt x="40483" y="38550"/>
                  <a:pt x="39461" y="39377"/>
                  <a:pt x="38531" y="40230"/>
                </a:cubicBezTo>
                <a:cubicBezTo>
                  <a:pt x="37238" y="41340"/>
                  <a:pt x="36216" y="42710"/>
                  <a:pt x="34842" y="43736"/>
                </a:cubicBezTo>
                <a:cubicBezTo>
                  <a:pt x="32974" y="45473"/>
                  <a:pt x="30613" y="46533"/>
                  <a:pt x="28363" y="47697"/>
                </a:cubicBezTo>
                <a:cubicBezTo>
                  <a:pt x="26729" y="48535"/>
                  <a:pt x="25259" y="49813"/>
                  <a:pt x="23376" y="50062"/>
                </a:cubicBezTo>
                <a:cubicBezTo>
                  <a:pt x="22576" y="50092"/>
                  <a:pt x="21780" y="49993"/>
                  <a:pt x="20984" y="49928"/>
                </a:cubicBezTo>
                <a:cubicBezTo>
                  <a:pt x="19997" y="49870"/>
                  <a:pt x="19032" y="49664"/>
                  <a:pt x="18072" y="49468"/>
                </a:cubicBezTo>
                <a:cubicBezTo>
                  <a:pt x="16774" y="49365"/>
                  <a:pt x="15481" y="49086"/>
                  <a:pt x="14459" y="48278"/>
                </a:cubicBezTo>
                <a:cubicBezTo>
                  <a:pt x="13395" y="48860"/>
                  <a:pt x="12637" y="47800"/>
                  <a:pt x="11818" y="47344"/>
                </a:cubicBezTo>
                <a:cubicBezTo>
                  <a:pt x="10999" y="46893"/>
                  <a:pt x="10555" y="46047"/>
                  <a:pt x="9844" y="45496"/>
                </a:cubicBezTo>
                <a:cubicBezTo>
                  <a:pt x="8064" y="44891"/>
                  <a:pt x="6526" y="43797"/>
                  <a:pt x="5236" y="42492"/>
                </a:cubicBezTo>
                <a:cubicBezTo>
                  <a:pt x="4118" y="41535"/>
                  <a:pt x="3112" y="40475"/>
                  <a:pt x="2266" y="39288"/>
                </a:cubicBezTo>
                <a:cubicBezTo>
                  <a:pt x="597" y="36854"/>
                  <a:pt x="20" y="33892"/>
                  <a:pt x="8" y="30984"/>
                </a:cubicBezTo>
                <a:cubicBezTo>
                  <a:pt x="0" y="28439"/>
                  <a:pt x="77" y="25886"/>
                  <a:pt x="364" y="23349"/>
                </a:cubicBezTo>
                <a:cubicBezTo>
                  <a:pt x="429" y="22763"/>
                  <a:pt x="498" y="22178"/>
                  <a:pt x="590" y="21600"/>
                </a:cubicBezTo>
                <a:cubicBezTo>
                  <a:pt x="808" y="19790"/>
                  <a:pt x="796" y="17960"/>
                  <a:pt x="1068" y="16154"/>
                </a:cubicBezTo>
                <a:cubicBezTo>
                  <a:pt x="1351" y="14550"/>
                  <a:pt x="2140" y="13096"/>
                  <a:pt x="2848" y="11638"/>
                </a:cubicBezTo>
                <a:cubicBezTo>
                  <a:pt x="3793" y="9939"/>
                  <a:pt x="4624" y="8037"/>
                  <a:pt x="6372" y="6950"/>
                </a:cubicBezTo>
                <a:cubicBezTo>
                  <a:pt x="8485" y="5626"/>
                  <a:pt x="10846" y="4707"/>
                  <a:pt x="12856" y="3222"/>
                </a:cubicBezTo>
                <a:cubicBezTo>
                  <a:pt x="14696" y="1749"/>
                  <a:pt x="16973" y="926"/>
                  <a:pt x="19247" y="360"/>
                </a:cubicBezTo>
                <a:cubicBezTo>
                  <a:pt x="20835" y="207"/>
                  <a:pt x="22427" y="406"/>
                  <a:pt x="24011" y="172"/>
                </a:cubicBezTo>
                <a:cubicBezTo>
                  <a:pt x="25776" y="264"/>
                  <a:pt x="27567" y="0"/>
                  <a:pt x="29300" y="364"/>
                </a:cubicBezTo>
                <a:cubicBezTo>
                  <a:pt x="30123" y="367"/>
                  <a:pt x="30934" y="218"/>
                  <a:pt x="31757" y="218"/>
                </a:cubicBezTo>
                <a:cubicBezTo>
                  <a:pt x="32630" y="264"/>
                  <a:pt x="33334" y="811"/>
                  <a:pt x="34011" y="1278"/>
                </a:cubicBezTo>
                <a:cubicBezTo>
                  <a:pt x="35347" y="2174"/>
                  <a:pt x="36870" y="2851"/>
                  <a:pt x="37980" y="4034"/>
                </a:cubicBezTo>
                <a:cubicBezTo>
                  <a:pt x="38791" y="4914"/>
                  <a:pt x="39775" y="5630"/>
                  <a:pt x="40659" y="6445"/>
                </a:cubicBezTo>
                <a:cubicBezTo>
                  <a:pt x="41750" y="7719"/>
                  <a:pt x="43081" y="8879"/>
                  <a:pt x="43675" y="10482"/>
                </a:cubicBezTo>
                <a:cubicBezTo>
                  <a:pt x="43866" y="11041"/>
                  <a:pt x="44207" y="11539"/>
                  <a:pt x="44513" y="12048"/>
                </a:cubicBezTo>
                <a:close/>
              </a:path>
            </a:pathLst>
          </a:custGeom>
          <a:noFill/>
          <a:ln cap="flat" cmpd="sng" w="19050">
            <a:solidFill>
              <a:srgbClr val="000000"/>
            </a:solidFill>
            <a:prstDash val="solid"/>
            <a:miter lim="38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5"/>
          <p:cNvSpPr/>
          <p:nvPr/>
        </p:nvSpPr>
        <p:spPr>
          <a:xfrm rot="294436">
            <a:off x="-325809" y="3531511"/>
            <a:ext cx="4247906" cy="2724917"/>
          </a:xfrm>
          <a:custGeom>
            <a:rect b="b" l="l" r="r" t="t"/>
            <a:pathLst>
              <a:path extrusionOk="0" h="56338" w="87826">
                <a:moveTo>
                  <a:pt x="6540" y="1"/>
                </a:moveTo>
                <a:cubicBezTo>
                  <a:pt x="4880" y="1"/>
                  <a:pt x="3253" y="581"/>
                  <a:pt x="1925" y="1605"/>
                </a:cubicBezTo>
                <a:cubicBezTo>
                  <a:pt x="1181" y="2182"/>
                  <a:pt x="555" y="2960"/>
                  <a:pt x="86" y="3770"/>
                </a:cubicBezTo>
                <a:cubicBezTo>
                  <a:pt x="1" y="3916"/>
                  <a:pt x="130" y="4051"/>
                  <a:pt x="259" y="4051"/>
                </a:cubicBezTo>
                <a:cubicBezTo>
                  <a:pt x="316" y="4051"/>
                  <a:pt x="374" y="4024"/>
                  <a:pt x="412" y="3960"/>
                </a:cubicBezTo>
                <a:cubicBezTo>
                  <a:pt x="1514" y="2147"/>
                  <a:pt x="3522" y="874"/>
                  <a:pt x="5629" y="617"/>
                </a:cubicBezTo>
                <a:cubicBezTo>
                  <a:pt x="5888" y="586"/>
                  <a:pt x="6148" y="571"/>
                  <a:pt x="6407" y="571"/>
                </a:cubicBezTo>
                <a:cubicBezTo>
                  <a:pt x="8205" y="571"/>
                  <a:pt x="9969" y="1305"/>
                  <a:pt x="11265" y="2561"/>
                </a:cubicBezTo>
                <a:cubicBezTo>
                  <a:pt x="13022" y="4266"/>
                  <a:pt x="13462" y="6647"/>
                  <a:pt x="13760" y="8978"/>
                </a:cubicBezTo>
                <a:cubicBezTo>
                  <a:pt x="14095" y="11595"/>
                  <a:pt x="14415" y="14218"/>
                  <a:pt x="14745" y="16838"/>
                </a:cubicBezTo>
                <a:cubicBezTo>
                  <a:pt x="15359" y="21746"/>
                  <a:pt x="15709" y="26881"/>
                  <a:pt x="17717" y="31468"/>
                </a:cubicBezTo>
                <a:cubicBezTo>
                  <a:pt x="19340" y="35178"/>
                  <a:pt x="22252" y="38608"/>
                  <a:pt x="26294" y="39675"/>
                </a:cubicBezTo>
                <a:cubicBezTo>
                  <a:pt x="27156" y="39903"/>
                  <a:pt x="28056" y="40024"/>
                  <a:pt x="28955" y="40024"/>
                </a:cubicBezTo>
                <a:cubicBezTo>
                  <a:pt x="30078" y="40024"/>
                  <a:pt x="31200" y="39835"/>
                  <a:pt x="32242" y="39427"/>
                </a:cubicBezTo>
                <a:cubicBezTo>
                  <a:pt x="34206" y="38655"/>
                  <a:pt x="35567" y="37154"/>
                  <a:pt x="36745" y="35452"/>
                </a:cubicBezTo>
                <a:cubicBezTo>
                  <a:pt x="37400" y="34505"/>
                  <a:pt x="38009" y="33520"/>
                  <a:pt x="38729" y="32616"/>
                </a:cubicBezTo>
                <a:cubicBezTo>
                  <a:pt x="39382" y="31797"/>
                  <a:pt x="40105" y="31040"/>
                  <a:pt x="40892" y="30349"/>
                </a:cubicBezTo>
                <a:cubicBezTo>
                  <a:pt x="42489" y="28953"/>
                  <a:pt x="44354" y="27843"/>
                  <a:pt x="46368" y="27161"/>
                </a:cubicBezTo>
                <a:cubicBezTo>
                  <a:pt x="47852" y="26656"/>
                  <a:pt x="49409" y="26403"/>
                  <a:pt x="50961" y="26403"/>
                </a:cubicBezTo>
                <a:cubicBezTo>
                  <a:pt x="53632" y="26403"/>
                  <a:pt x="56289" y="27153"/>
                  <a:pt x="58543" y="28664"/>
                </a:cubicBezTo>
                <a:cubicBezTo>
                  <a:pt x="60263" y="29816"/>
                  <a:pt x="61531" y="31395"/>
                  <a:pt x="62641" y="33117"/>
                </a:cubicBezTo>
                <a:cubicBezTo>
                  <a:pt x="63652" y="34682"/>
                  <a:pt x="64564" y="36320"/>
                  <a:pt x="65748" y="37766"/>
                </a:cubicBezTo>
                <a:cubicBezTo>
                  <a:pt x="66986" y="39281"/>
                  <a:pt x="68522" y="40429"/>
                  <a:pt x="70425" y="40954"/>
                </a:cubicBezTo>
                <a:cubicBezTo>
                  <a:pt x="72640" y="41563"/>
                  <a:pt x="74957" y="41554"/>
                  <a:pt x="77064" y="42551"/>
                </a:cubicBezTo>
                <a:cubicBezTo>
                  <a:pt x="81257" y="44539"/>
                  <a:pt x="83805" y="48659"/>
                  <a:pt x="85658" y="52734"/>
                </a:cubicBezTo>
                <a:cubicBezTo>
                  <a:pt x="86168" y="53853"/>
                  <a:pt x="86637" y="54989"/>
                  <a:pt x="87109" y="56126"/>
                </a:cubicBezTo>
                <a:cubicBezTo>
                  <a:pt x="87171" y="56274"/>
                  <a:pt x="87305" y="56338"/>
                  <a:pt x="87435" y="56338"/>
                </a:cubicBezTo>
                <a:cubicBezTo>
                  <a:pt x="87635" y="56338"/>
                  <a:pt x="87826" y="56186"/>
                  <a:pt x="87730" y="55954"/>
                </a:cubicBezTo>
                <a:cubicBezTo>
                  <a:pt x="85929" y="51641"/>
                  <a:pt x="84029" y="47129"/>
                  <a:pt x="80392" y="44017"/>
                </a:cubicBezTo>
                <a:cubicBezTo>
                  <a:pt x="78725" y="42592"/>
                  <a:pt x="76784" y="41557"/>
                  <a:pt x="74630" y="41108"/>
                </a:cubicBezTo>
                <a:cubicBezTo>
                  <a:pt x="72404" y="40645"/>
                  <a:pt x="70081" y="40572"/>
                  <a:pt x="68161" y="39211"/>
                </a:cubicBezTo>
                <a:cubicBezTo>
                  <a:pt x="66604" y="38110"/>
                  <a:pt x="65514" y="36481"/>
                  <a:pt x="64512" y="34892"/>
                </a:cubicBezTo>
                <a:cubicBezTo>
                  <a:pt x="63469" y="33246"/>
                  <a:pt x="62487" y="31532"/>
                  <a:pt x="61163" y="30087"/>
                </a:cubicBezTo>
                <a:cubicBezTo>
                  <a:pt x="58588" y="27274"/>
                  <a:pt x="54756" y="25771"/>
                  <a:pt x="50967" y="25771"/>
                </a:cubicBezTo>
                <a:cubicBezTo>
                  <a:pt x="50598" y="25771"/>
                  <a:pt x="50229" y="25786"/>
                  <a:pt x="49862" y="25814"/>
                </a:cubicBezTo>
                <a:cubicBezTo>
                  <a:pt x="45604" y="26144"/>
                  <a:pt x="41620" y="28373"/>
                  <a:pt x="38831" y="31564"/>
                </a:cubicBezTo>
                <a:cubicBezTo>
                  <a:pt x="37374" y="33231"/>
                  <a:pt x="36386" y="35251"/>
                  <a:pt x="34891" y="36877"/>
                </a:cubicBezTo>
                <a:cubicBezTo>
                  <a:pt x="33381" y="38518"/>
                  <a:pt x="31339" y="39383"/>
                  <a:pt x="29118" y="39418"/>
                </a:cubicBezTo>
                <a:cubicBezTo>
                  <a:pt x="29066" y="39419"/>
                  <a:pt x="29014" y="39419"/>
                  <a:pt x="28962" y="39419"/>
                </a:cubicBezTo>
                <a:cubicBezTo>
                  <a:pt x="24529" y="39419"/>
                  <a:pt x="20992" y="36358"/>
                  <a:pt x="18964" y="32613"/>
                </a:cubicBezTo>
                <a:cubicBezTo>
                  <a:pt x="16557" y="28169"/>
                  <a:pt x="16143" y="22964"/>
                  <a:pt x="15534" y="18039"/>
                </a:cubicBezTo>
                <a:lnTo>
                  <a:pt x="14511" y="9797"/>
                </a:lnTo>
                <a:cubicBezTo>
                  <a:pt x="14229" y="7521"/>
                  <a:pt x="14001" y="5079"/>
                  <a:pt x="12620" y="3161"/>
                </a:cubicBezTo>
                <a:cubicBezTo>
                  <a:pt x="11454" y="1541"/>
                  <a:pt x="9633" y="404"/>
                  <a:pt x="7657" y="90"/>
                </a:cubicBezTo>
                <a:cubicBezTo>
                  <a:pt x="7285" y="30"/>
                  <a:pt x="6912" y="1"/>
                  <a:pt x="65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5"/>
          <p:cNvSpPr/>
          <p:nvPr/>
        </p:nvSpPr>
        <p:spPr>
          <a:xfrm rot="1771797">
            <a:off x="-1594774" y="-1847201"/>
            <a:ext cx="2943643" cy="2410901"/>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noFill/>
          <a:ln cap="flat" cmpd="sng" w="19050">
            <a:solidFill>
              <a:srgbClr val="000000"/>
            </a:solidFill>
            <a:prstDash val="solid"/>
            <a:miter lim="38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5"/>
          <p:cNvSpPr/>
          <p:nvPr/>
        </p:nvSpPr>
        <p:spPr>
          <a:xfrm>
            <a:off x="8663125" y="-547190"/>
            <a:ext cx="2610532" cy="2754489"/>
          </a:xfrm>
          <a:custGeom>
            <a:rect b="b" l="l" r="r" t="t"/>
            <a:pathLst>
              <a:path extrusionOk="0" fill="none" h="50093" w="47475">
                <a:moveTo>
                  <a:pt x="44513" y="12048"/>
                </a:moveTo>
                <a:cubicBezTo>
                  <a:pt x="45757" y="14152"/>
                  <a:pt x="46139" y="16594"/>
                  <a:pt x="46974" y="18860"/>
                </a:cubicBezTo>
                <a:cubicBezTo>
                  <a:pt x="47241" y="19449"/>
                  <a:pt x="47410" y="20081"/>
                  <a:pt x="47475" y="20723"/>
                </a:cubicBezTo>
                <a:cubicBezTo>
                  <a:pt x="47211" y="21539"/>
                  <a:pt x="47226" y="22381"/>
                  <a:pt x="47165" y="23215"/>
                </a:cubicBezTo>
                <a:cubicBezTo>
                  <a:pt x="46449" y="25052"/>
                  <a:pt x="45684" y="26904"/>
                  <a:pt x="45389" y="28852"/>
                </a:cubicBezTo>
                <a:cubicBezTo>
                  <a:pt x="44999" y="30888"/>
                  <a:pt x="43522" y="32499"/>
                  <a:pt x="42362" y="34176"/>
                </a:cubicBezTo>
                <a:cubicBezTo>
                  <a:pt x="41949" y="35255"/>
                  <a:pt x="41662" y="36395"/>
                  <a:pt x="40961" y="37360"/>
                </a:cubicBezTo>
                <a:cubicBezTo>
                  <a:pt x="40483" y="38550"/>
                  <a:pt x="39461" y="39377"/>
                  <a:pt x="38531" y="40230"/>
                </a:cubicBezTo>
                <a:cubicBezTo>
                  <a:pt x="37238" y="41340"/>
                  <a:pt x="36216" y="42710"/>
                  <a:pt x="34842" y="43736"/>
                </a:cubicBezTo>
                <a:cubicBezTo>
                  <a:pt x="32974" y="45473"/>
                  <a:pt x="30613" y="46533"/>
                  <a:pt x="28363" y="47697"/>
                </a:cubicBezTo>
                <a:cubicBezTo>
                  <a:pt x="26729" y="48535"/>
                  <a:pt x="25259" y="49813"/>
                  <a:pt x="23376" y="50062"/>
                </a:cubicBezTo>
                <a:cubicBezTo>
                  <a:pt x="22576" y="50092"/>
                  <a:pt x="21780" y="49993"/>
                  <a:pt x="20984" y="49928"/>
                </a:cubicBezTo>
                <a:cubicBezTo>
                  <a:pt x="19997" y="49870"/>
                  <a:pt x="19032" y="49664"/>
                  <a:pt x="18072" y="49468"/>
                </a:cubicBezTo>
                <a:cubicBezTo>
                  <a:pt x="16774" y="49365"/>
                  <a:pt x="15481" y="49086"/>
                  <a:pt x="14459" y="48278"/>
                </a:cubicBezTo>
                <a:cubicBezTo>
                  <a:pt x="13395" y="48860"/>
                  <a:pt x="12637" y="47800"/>
                  <a:pt x="11818" y="47344"/>
                </a:cubicBezTo>
                <a:cubicBezTo>
                  <a:pt x="10999" y="46893"/>
                  <a:pt x="10555" y="46047"/>
                  <a:pt x="9844" y="45496"/>
                </a:cubicBezTo>
                <a:cubicBezTo>
                  <a:pt x="8064" y="44891"/>
                  <a:pt x="6526" y="43797"/>
                  <a:pt x="5236" y="42492"/>
                </a:cubicBezTo>
                <a:cubicBezTo>
                  <a:pt x="4118" y="41535"/>
                  <a:pt x="3112" y="40475"/>
                  <a:pt x="2266" y="39288"/>
                </a:cubicBezTo>
                <a:cubicBezTo>
                  <a:pt x="597" y="36854"/>
                  <a:pt x="20" y="33892"/>
                  <a:pt x="8" y="30984"/>
                </a:cubicBezTo>
                <a:cubicBezTo>
                  <a:pt x="0" y="28439"/>
                  <a:pt x="77" y="25886"/>
                  <a:pt x="364" y="23349"/>
                </a:cubicBezTo>
                <a:cubicBezTo>
                  <a:pt x="429" y="22763"/>
                  <a:pt x="498" y="22178"/>
                  <a:pt x="590" y="21600"/>
                </a:cubicBezTo>
                <a:cubicBezTo>
                  <a:pt x="808" y="19790"/>
                  <a:pt x="796" y="17960"/>
                  <a:pt x="1068" y="16154"/>
                </a:cubicBezTo>
                <a:cubicBezTo>
                  <a:pt x="1351" y="14550"/>
                  <a:pt x="2140" y="13096"/>
                  <a:pt x="2848" y="11638"/>
                </a:cubicBezTo>
                <a:cubicBezTo>
                  <a:pt x="3793" y="9939"/>
                  <a:pt x="4624" y="8037"/>
                  <a:pt x="6372" y="6950"/>
                </a:cubicBezTo>
                <a:cubicBezTo>
                  <a:pt x="8485" y="5626"/>
                  <a:pt x="10846" y="4707"/>
                  <a:pt x="12856" y="3222"/>
                </a:cubicBezTo>
                <a:cubicBezTo>
                  <a:pt x="14696" y="1749"/>
                  <a:pt x="16973" y="926"/>
                  <a:pt x="19247" y="360"/>
                </a:cubicBezTo>
                <a:cubicBezTo>
                  <a:pt x="20835" y="207"/>
                  <a:pt x="22427" y="406"/>
                  <a:pt x="24011" y="172"/>
                </a:cubicBezTo>
                <a:cubicBezTo>
                  <a:pt x="25776" y="264"/>
                  <a:pt x="27567" y="0"/>
                  <a:pt x="29300" y="364"/>
                </a:cubicBezTo>
                <a:cubicBezTo>
                  <a:pt x="30123" y="367"/>
                  <a:pt x="30934" y="218"/>
                  <a:pt x="31757" y="218"/>
                </a:cubicBezTo>
                <a:cubicBezTo>
                  <a:pt x="32630" y="264"/>
                  <a:pt x="33334" y="811"/>
                  <a:pt x="34011" y="1278"/>
                </a:cubicBezTo>
                <a:cubicBezTo>
                  <a:pt x="35347" y="2174"/>
                  <a:pt x="36870" y="2851"/>
                  <a:pt x="37980" y="4034"/>
                </a:cubicBezTo>
                <a:cubicBezTo>
                  <a:pt x="38791" y="4914"/>
                  <a:pt x="39775" y="5630"/>
                  <a:pt x="40659" y="6445"/>
                </a:cubicBezTo>
                <a:cubicBezTo>
                  <a:pt x="41750" y="7719"/>
                  <a:pt x="43081" y="8879"/>
                  <a:pt x="43675" y="10482"/>
                </a:cubicBezTo>
                <a:cubicBezTo>
                  <a:pt x="43866" y="11041"/>
                  <a:pt x="44207" y="11539"/>
                  <a:pt x="44513" y="12048"/>
                </a:cubicBezTo>
                <a:close/>
              </a:path>
            </a:pathLst>
          </a:custGeom>
          <a:noFill/>
          <a:ln cap="flat" cmpd="sng" w="19050">
            <a:solidFill>
              <a:srgbClr val="000000"/>
            </a:solidFill>
            <a:prstDash val="solid"/>
            <a:miter lim="38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bg>
      <p:bgPr>
        <a:solidFill>
          <a:schemeClr val="lt2"/>
        </a:solidFill>
      </p:bgPr>
    </p:bg>
    <p:spTree>
      <p:nvGrpSpPr>
        <p:cNvPr id="163" name="Shape 163"/>
        <p:cNvGrpSpPr/>
        <p:nvPr/>
      </p:nvGrpSpPr>
      <p:grpSpPr>
        <a:xfrm>
          <a:off x="0" y="0"/>
          <a:ext cx="0" cy="0"/>
          <a:chOff x="0" y="0"/>
          <a:chExt cx="0" cy="0"/>
        </a:xfrm>
      </p:grpSpPr>
      <p:sp>
        <p:nvSpPr>
          <p:cNvPr id="164" name="Google Shape;164;p27"/>
          <p:cNvSpPr txBox="1"/>
          <p:nvPr>
            <p:ph type="ctrTitle"/>
          </p:nvPr>
        </p:nvSpPr>
        <p:spPr>
          <a:xfrm>
            <a:off x="1436346" y="1341340"/>
            <a:ext cx="6270900" cy="1573800"/>
          </a:xfrm>
          <a:prstGeom prst="rect">
            <a:avLst/>
          </a:prstGeom>
          <a:noFill/>
          <a:ln>
            <a:noFill/>
          </a:ln>
        </p:spPr>
        <p:txBody>
          <a:bodyPr anchorCtr="0" anchor="b" bIns="34275" lIns="68575" spcFirstLastPara="1" rIns="68575" wrap="square" tIns="34275">
            <a:noAutofit/>
          </a:bodyPr>
          <a:lstStyle>
            <a:lvl1pPr lvl="0" rtl="0" algn="ctr">
              <a:lnSpc>
                <a:spcPct val="89000"/>
              </a:lnSpc>
              <a:spcBef>
                <a:spcPts val="0"/>
              </a:spcBef>
              <a:spcAft>
                <a:spcPts val="0"/>
              </a:spcAft>
              <a:buClr>
                <a:schemeClr val="dk2"/>
              </a:buClr>
              <a:buSzPts val="5400"/>
              <a:buFont typeface="Libre Franklin"/>
              <a:buNone/>
              <a:defRPr sz="5400" cap="none">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5" name="Google Shape;165;p27"/>
          <p:cNvSpPr txBox="1"/>
          <p:nvPr>
            <p:ph idx="1" type="subTitle"/>
          </p:nvPr>
        </p:nvSpPr>
        <p:spPr>
          <a:xfrm>
            <a:off x="2009930" y="2967209"/>
            <a:ext cx="5123700" cy="814800"/>
          </a:xfrm>
          <a:prstGeom prst="rect">
            <a:avLst/>
          </a:prstGeom>
          <a:noFill/>
          <a:ln>
            <a:noFill/>
          </a:ln>
        </p:spPr>
        <p:txBody>
          <a:bodyPr anchorCtr="0" anchor="t" bIns="34275" lIns="68575" spcFirstLastPara="1" rIns="68575" wrap="square" tIns="34275">
            <a:normAutofit/>
          </a:bodyPr>
          <a:lstStyle>
            <a:lvl1pPr lvl="0" rtl="0" algn="ctr">
              <a:lnSpc>
                <a:spcPct val="112000"/>
              </a:lnSpc>
              <a:spcBef>
                <a:spcPts val="0"/>
              </a:spcBef>
              <a:spcAft>
                <a:spcPts val="0"/>
              </a:spcAft>
              <a:buClr>
                <a:schemeClr val="dk2"/>
              </a:buClr>
              <a:buSzPts val="1700"/>
              <a:buNone/>
              <a:defRPr sz="1700"/>
            </a:lvl1pPr>
            <a:lvl2pPr lvl="1" rtl="0" algn="ctr">
              <a:lnSpc>
                <a:spcPct val="94000"/>
              </a:lnSpc>
              <a:spcBef>
                <a:spcPts val="400"/>
              </a:spcBef>
              <a:spcAft>
                <a:spcPts val="0"/>
              </a:spcAft>
              <a:buClr>
                <a:schemeClr val="dk2"/>
              </a:buClr>
              <a:buSzPts val="1500"/>
              <a:buNone/>
              <a:defRPr sz="1500"/>
            </a:lvl2pPr>
            <a:lvl3pPr lvl="2" rtl="0" algn="ctr">
              <a:lnSpc>
                <a:spcPct val="94000"/>
              </a:lnSpc>
              <a:spcBef>
                <a:spcPts val="400"/>
              </a:spcBef>
              <a:spcAft>
                <a:spcPts val="0"/>
              </a:spcAft>
              <a:buClr>
                <a:schemeClr val="dk2"/>
              </a:buClr>
              <a:buSzPts val="1400"/>
              <a:buNone/>
              <a:defRPr sz="1400"/>
            </a:lvl3pPr>
            <a:lvl4pPr lvl="3" rtl="0" algn="ctr">
              <a:lnSpc>
                <a:spcPct val="94000"/>
              </a:lnSpc>
              <a:spcBef>
                <a:spcPts val="400"/>
              </a:spcBef>
              <a:spcAft>
                <a:spcPts val="0"/>
              </a:spcAft>
              <a:buClr>
                <a:schemeClr val="dk2"/>
              </a:buClr>
              <a:buSzPts val="1200"/>
              <a:buNone/>
              <a:defRPr sz="1200"/>
            </a:lvl4pPr>
            <a:lvl5pPr lvl="4" rtl="0" algn="ctr">
              <a:lnSpc>
                <a:spcPct val="94000"/>
              </a:lnSpc>
              <a:spcBef>
                <a:spcPts val="400"/>
              </a:spcBef>
              <a:spcAft>
                <a:spcPts val="0"/>
              </a:spcAft>
              <a:buClr>
                <a:schemeClr val="dk2"/>
              </a:buClr>
              <a:buSzPts val="1200"/>
              <a:buNone/>
              <a:defRPr sz="1200"/>
            </a:lvl5pPr>
            <a:lvl6pPr lvl="5" rtl="0" algn="ctr">
              <a:lnSpc>
                <a:spcPct val="94000"/>
              </a:lnSpc>
              <a:spcBef>
                <a:spcPts val="400"/>
              </a:spcBef>
              <a:spcAft>
                <a:spcPts val="0"/>
              </a:spcAft>
              <a:buClr>
                <a:schemeClr val="dk2"/>
              </a:buClr>
              <a:buSzPts val="1200"/>
              <a:buNone/>
              <a:defRPr sz="1200"/>
            </a:lvl6pPr>
            <a:lvl7pPr lvl="6" rtl="0" algn="ctr">
              <a:lnSpc>
                <a:spcPct val="94000"/>
              </a:lnSpc>
              <a:spcBef>
                <a:spcPts val="400"/>
              </a:spcBef>
              <a:spcAft>
                <a:spcPts val="0"/>
              </a:spcAft>
              <a:buClr>
                <a:schemeClr val="dk2"/>
              </a:buClr>
              <a:buSzPts val="1200"/>
              <a:buNone/>
              <a:defRPr sz="1200"/>
            </a:lvl7pPr>
            <a:lvl8pPr lvl="7" rtl="0" algn="ctr">
              <a:lnSpc>
                <a:spcPct val="94000"/>
              </a:lnSpc>
              <a:spcBef>
                <a:spcPts val="400"/>
              </a:spcBef>
              <a:spcAft>
                <a:spcPts val="0"/>
              </a:spcAft>
              <a:buClr>
                <a:schemeClr val="dk2"/>
              </a:buClr>
              <a:buSzPts val="1200"/>
              <a:buNone/>
              <a:defRPr sz="1200"/>
            </a:lvl8pPr>
            <a:lvl9pPr lvl="8" rtl="0" algn="ctr">
              <a:lnSpc>
                <a:spcPct val="94000"/>
              </a:lnSpc>
              <a:spcBef>
                <a:spcPts val="400"/>
              </a:spcBef>
              <a:spcAft>
                <a:spcPts val="200"/>
              </a:spcAft>
              <a:buClr>
                <a:schemeClr val="dk2"/>
              </a:buClr>
              <a:buSzPts val="1200"/>
              <a:buNone/>
              <a:defRPr sz="1200"/>
            </a:lvl9pPr>
          </a:lstStyle>
          <a:p/>
        </p:txBody>
      </p:sp>
      <p:sp>
        <p:nvSpPr>
          <p:cNvPr id="166" name="Google Shape;166;p27"/>
          <p:cNvSpPr txBox="1"/>
          <p:nvPr>
            <p:ph idx="10" type="dt"/>
          </p:nvPr>
        </p:nvSpPr>
        <p:spPr>
          <a:xfrm>
            <a:off x="564644" y="4840040"/>
            <a:ext cx="12060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7" name="Google Shape;167;p27"/>
          <p:cNvSpPr txBox="1"/>
          <p:nvPr>
            <p:ph idx="11" type="ftr"/>
          </p:nvPr>
        </p:nvSpPr>
        <p:spPr>
          <a:xfrm>
            <a:off x="1938041" y="4840040"/>
            <a:ext cx="5267400" cy="3036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8" name="Google Shape;168;p27"/>
          <p:cNvSpPr txBox="1"/>
          <p:nvPr>
            <p:ph idx="12" type="sldNum"/>
          </p:nvPr>
        </p:nvSpPr>
        <p:spPr>
          <a:xfrm>
            <a:off x="737301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grpSp>
        <p:nvGrpSpPr>
          <p:cNvPr id="169" name="Google Shape;169;p27"/>
          <p:cNvGrpSpPr/>
          <p:nvPr/>
        </p:nvGrpSpPr>
        <p:grpSpPr>
          <a:xfrm>
            <a:off x="564634" y="558343"/>
            <a:ext cx="8005606" cy="4012271"/>
            <a:chOff x="752846" y="744457"/>
            <a:chExt cx="10674141" cy="5349695"/>
          </a:xfrm>
        </p:grpSpPr>
        <p:sp>
          <p:nvSpPr>
            <p:cNvPr id="170" name="Google Shape;170;p27"/>
            <p:cNvSpPr/>
            <p:nvPr/>
          </p:nvSpPr>
          <p:spPr>
            <a:xfrm>
              <a:off x="8151962" y="1685652"/>
              <a:ext cx="3275025" cy="4408500"/>
            </a:xfrm>
            <a:custGeom>
              <a:rect b="b" l="l" r="r" t="t"/>
              <a:pathLst>
                <a:path extrusionOk="0" h="10000" w="1000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171" name="Google Shape;171;p27"/>
            <p:cNvSpPr/>
            <p:nvPr/>
          </p:nvSpPr>
          <p:spPr>
            <a:xfrm rot="10800000">
              <a:off x="752846" y="744457"/>
              <a:ext cx="3275680" cy="4408500"/>
            </a:xfrm>
            <a:custGeom>
              <a:rect b="b" l="l" r="r" t="t"/>
              <a:pathLst>
                <a:path extrusionOk="0" h="10000" w="10002">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172" name="Shape 172"/>
        <p:cNvGrpSpPr/>
        <p:nvPr/>
      </p:nvGrpSpPr>
      <p:grpSpPr>
        <a:xfrm>
          <a:off x="0" y="0"/>
          <a:ext cx="0" cy="0"/>
          <a:chOff x="0" y="0"/>
          <a:chExt cx="0" cy="0"/>
        </a:xfrm>
      </p:grpSpPr>
      <p:sp>
        <p:nvSpPr>
          <p:cNvPr id="173" name="Google Shape;173;p28"/>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4" name="Google Shape;174;p28"/>
          <p:cNvSpPr txBox="1"/>
          <p:nvPr>
            <p:ph idx="1" type="body"/>
          </p:nvPr>
        </p:nvSpPr>
        <p:spPr>
          <a:xfrm>
            <a:off x="1028700" y="1714500"/>
            <a:ext cx="7200900" cy="26862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75" name="Google Shape;175;p28"/>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6" name="Google Shape;176;p28"/>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7" name="Google Shape;177;p28"/>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bg>
      <p:bgPr>
        <a:solidFill>
          <a:schemeClr val="dk2"/>
        </a:solidFill>
      </p:bgPr>
    </p:bg>
    <p:spTree>
      <p:nvGrpSpPr>
        <p:cNvPr id="178" name="Shape 178"/>
        <p:cNvGrpSpPr/>
        <p:nvPr/>
      </p:nvGrpSpPr>
      <p:grpSpPr>
        <a:xfrm>
          <a:off x="0" y="0"/>
          <a:ext cx="0" cy="0"/>
          <a:chOff x="0" y="0"/>
          <a:chExt cx="0" cy="0"/>
        </a:xfrm>
      </p:grpSpPr>
      <p:sp>
        <p:nvSpPr>
          <p:cNvPr id="179" name="Google Shape;179;p29"/>
          <p:cNvSpPr txBox="1"/>
          <p:nvPr>
            <p:ph type="title"/>
          </p:nvPr>
        </p:nvSpPr>
        <p:spPr>
          <a:xfrm>
            <a:off x="573769" y="976020"/>
            <a:ext cx="7209600" cy="2139600"/>
          </a:xfrm>
          <a:prstGeom prst="rect">
            <a:avLst/>
          </a:prstGeom>
          <a:noFill/>
          <a:ln>
            <a:noFill/>
          </a:ln>
        </p:spPr>
        <p:txBody>
          <a:bodyPr anchorCtr="0" anchor="b" bIns="34275" lIns="68575" spcFirstLastPara="1" rIns="68575" wrap="square" tIns="34275">
            <a:normAutofit/>
          </a:bodyPr>
          <a:lstStyle>
            <a:lvl1pPr lvl="0" rtl="0" algn="r">
              <a:lnSpc>
                <a:spcPct val="89000"/>
              </a:lnSpc>
              <a:spcBef>
                <a:spcPts val="0"/>
              </a:spcBef>
              <a:spcAft>
                <a:spcPts val="0"/>
              </a:spcAft>
              <a:buClr>
                <a:schemeClr val="lt2"/>
              </a:buClr>
              <a:buSzPts val="5400"/>
              <a:buFont typeface="Libre Franklin"/>
              <a:buNone/>
              <a:defRPr sz="5400" cap="none">
                <a:solidFill>
                  <a:schemeClr val="lt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0" name="Google Shape;180;p29"/>
          <p:cNvSpPr txBox="1"/>
          <p:nvPr>
            <p:ph idx="1" type="body"/>
          </p:nvPr>
        </p:nvSpPr>
        <p:spPr>
          <a:xfrm>
            <a:off x="573769" y="3162246"/>
            <a:ext cx="7209600" cy="857400"/>
          </a:xfrm>
          <a:prstGeom prst="rect">
            <a:avLst/>
          </a:prstGeom>
          <a:noFill/>
          <a:ln>
            <a:noFill/>
          </a:ln>
        </p:spPr>
        <p:txBody>
          <a:bodyPr anchorCtr="0" anchor="t" bIns="34275" lIns="68575" spcFirstLastPara="1" rIns="68575" wrap="square" tIns="34275">
            <a:normAutofit/>
          </a:bodyPr>
          <a:lstStyle>
            <a:lvl1pPr indent="-228600" lvl="0" marL="457200" rtl="0" algn="r">
              <a:lnSpc>
                <a:spcPct val="112000"/>
              </a:lnSpc>
              <a:spcBef>
                <a:spcPts val="0"/>
              </a:spcBef>
              <a:spcAft>
                <a:spcPts val="0"/>
              </a:spcAft>
              <a:buClr>
                <a:schemeClr val="lt2"/>
              </a:buClr>
              <a:buSzPts val="1800"/>
              <a:buNone/>
              <a:defRPr sz="1800">
                <a:solidFill>
                  <a:schemeClr val="lt2"/>
                </a:solidFill>
              </a:defRPr>
            </a:lvl1pPr>
            <a:lvl2pPr indent="-228600" lvl="1" marL="914400" rtl="0" algn="l">
              <a:lnSpc>
                <a:spcPct val="94000"/>
              </a:lnSpc>
              <a:spcBef>
                <a:spcPts val="400"/>
              </a:spcBef>
              <a:spcAft>
                <a:spcPts val="0"/>
              </a:spcAft>
              <a:buClr>
                <a:schemeClr val="lt1"/>
              </a:buClr>
              <a:buSzPts val="1500"/>
              <a:buNone/>
              <a:defRPr sz="1500">
                <a:solidFill>
                  <a:schemeClr val="lt1"/>
                </a:solidFill>
              </a:defRPr>
            </a:lvl2pPr>
            <a:lvl3pPr indent="-228600" lvl="2" marL="1371600" rtl="0" algn="l">
              <a:lnSpc>
                <a:spcPct val="94000"/>
              </a:lnSpc>
              <a:spcBef>
                <a:spcPts val="400"/>
              </a:spcBef>
              <a:spcAft>
                <a:spcPts val="0"/>
              </a:spcAft>
              <a:buClr>
                <a:schemeClr val="lt1"/>
              </a:buClr>
              <a:buSzPts val="1400"/>
              <a:buNone/>
              <a:defRPr sz="1400">
                <a:solidFill>
                  <a:schemeClr val="lt1"/>
                </a:solidFill>
              </a:defRPr>
            </a:lvl3pPr>
            <a:lvl4pPr indent="-228600" lvl="3" marL="1828800" rtl="0" algn="l">
              <a:lnSpc>
                <a:spcPct val="94000"/>
              </a:lnSpc>
              <a:spcBef>
                <a:spcPts val="400"/>
              </a:spcBef>
              <a:spcAft>
                <a:spcPts val="0"/>
              </a:spcAft>
              <a:buClr>
                <a:schemeClr val="lt1"/>
              </a:buClr>
              <a:buSzPts val="1200"/>
              <a:buNone/>
              <a:defRPr sz="1200">
                <a:solidFill>
                  <a:schemeClr val="lt1"/>
                </a:solidFill>
              </a:defRPr>
            </a:lvl4pPr>
            <a:lvl5pPr indent="-228600" lvl="4" marL="2286000" rtl="0" algn="l">
              <a:lnSpc>
                <a:spcPct val="94000"/>
              </a:lnSpc>
              <a:spcBef>
                <a:spcPts val="400"/>
              </a:spcBef>
              <a:spcAft>
                <a:spcPts val="0"/>
              </a:spcAft>
              <a:buClr>
                <a:schemeClr val="lt1"/>
              </a:buClr>
              <a:buSzPts val="1200"/>
              <a:buNone/>
              <a:defRPr sz="1200">
                <a:solidFill>
                  <a:schemeClr val="lt1"/>
                </a:solidFill>
              </a:defRPr>
            </a:lvl5pPr>
            <a:lvl6pPr indent="-228600" lvl="5" marL="2743200" rtl="0" algn="l">
              <a:lnSpc>
                <a:spcPct val="94000"/>
              </a:lnSpc>
              <a:spcBef>
                <a:spcPts val="400"/>
              </a:spcBef>
              <a:spcAft>
                <a:spcPts val="0"/>
              </a:spcAft>
              <a:buClr>
                <a:schemeClr val="lt1"/>
              </a:buClr>
              <a:buSzPts val="1200"/>
              <a:buNone/>
              <a:defRPr sz="1200">
                <a:solidFill>
                  <a:schemeClr val="lt1"/>
                </a:solidFill>
              </a:defRPr>
            </a:lvl6pPr>
            <a:lvl7pPr indent="-228600" lvl="6" marL="3200400" rtl="0" algn="l">
              <a:lnSpc>
                <a:spcPct val="94000"/>
              </a:lnSpc>
              <a:spcBef>
                <a:spcPts val="400"/>
              </a:spcBef>
              <a:spcAft>
                <a:spcPts val="0"/>
              </a:spcAft>
              <a:buClr>
                <a:schemeClr val="lt1"/>
              </a:buClr>
              <a:buSzPts val="1200"/>
              <a:buNone/>
              <a:defRPr sz="1200">
                <a:solidFill>
                  <a:schemeClr val="lt1"/>
                </a:solidFill>
              </a:defRPr>
            </a:lvl7pPr>
            <a:lvl8pPr indent="-228600" lvl="7" marL="3657600" rtl="0" algn="l">
              <a:lnSpc>
                <a:spcPct val="94000"/>
              </a:lnSpc>
              <a:spcBef>
                <a:spcPts val="400"/>
              </a:spcBef>
              <a:spcAft>
                <a:spcPts val="0"/>
              </a:spcAft>
              <a:buClr>
                <a:schemeClr val="lt1"/>
              </a:buClr>
              <a:buSzPts val="1200"/>
              <a:buNone/>
              <a:defRPr sz="1200">
                <a:solidFill>
                  <a:schemeClr val="lt1"/>
                </a:solidFill>
              </a:defRPr>
            </a:lvl8pPr>
            <a:lvl9pPr indent="-228600" lvl="8" marL="4114800" rtl="0" algn="l">
              <a:lnSpc>
                <a:spcPct val="94000"/>
              </a:lnSpc>
              <a:spcBef>
                <a:spcPts val="400"/>
              </a:spcBef>
              <a:spcAft>
                <a:spcPts val="200"/>
              </a:spcAft>
              <a:buClr>
                <a:schemeClr val="lt1"/>
              </a:buClr>
              <a:buSzPts val="1200"/>
              <a:buNone/>
              <a:defRPr sz="1200">
                <a:solidFill>
                  <a:schemeClr val="lt1"/>
                </a:solidFill>
              </a:defRPr>
            </a:lvl9pPr>
          </a:lstStyle>
          <a:p/>
        </p:txBody>
      </p:sp>
      <p:sp>
        <p:nvSpPr>
          <p:cNvPr id="181" name="Google Shape;181;p29"/>
          <p:cNvSpPr txBox="1"/>
          <p:nvPr>
            <p:ph idx="10" type="dt"/>
          </p:nvPr>
        </p:nvSpPr>
        <p:spPr>
          <a:xfrm>
            <a:off x="554181" y="4840040"/>
            <a:ext cx="12168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lt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2" name="Google Shape;182;p29"/>
          <p:cNvSpPr txBox="1"/>
          <p:nvPr>
            <p:ph idx="11" type="ftr"/>
          </p:nvPr>
        </p:nvSpPr>
        <p:spPr>
          <a:xfrm>
            <a:off x="1938234" y="4840040"/>
            <a:ext cx="5267400" cy="3036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a:solidFill>
                  <a:schemeClr val="lt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3" name="Google Shape;183;p29"/>
          <p:cNvSpPr txBox="1"/>
          <p:nvPr>
            <p:ph idx="12" type="sldNum"/>
          </p:nvPr>
        </p:nvSpPr>
        <p:spPr>
          <a:xfrm>
            <a:off x="737301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
        <p:nvSpPr>
          <p:cNvPr id="184" name="Google Shape;184;p29" title="Crop Mark"/>
          <p:cNvSpPr/>
          <p:nvPr/>
        </p:nvSpPr>
        <p:spPr>
          <a:xfrm>
            <a:off x="6113972" y="1264239"/>
            <a:ext cx="2456262" cy="3306366"/>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185" name="Shape 185"/>
        <p:cNvGrpSpPr/>
        <p:nvPr/>
      </p:nvGrpSpPr>
      <p:grpSpPr>
        <a:xfrm>
          <a:off x="0" y="0"/>
          <a:ext cx="0" cy="0"/>
          <a:chOff x="0" y="0"/>
          <a:chExt cx="0" cy="0"/>
        </a:xfrm>
      </p:grpSpPr>
      <p:sp>
        <p:nvSpPr>
          <p:cNvPr id="186" name="Google Shape;186;p30"/>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3300"/>
              <a:buFont typeface="Libre Franklin"/>
              <a:buNone/>
              <a:defRPr>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7" name="Google Shape;187;p30"/>
          <p:cNvSpPr txBox="1"/>
          <p:nvPr>
            <p:ph idx="1" type="body"/>
          </p:nvPr>
        </p:nvSpPr>
        <p:spPr>
          <a:xfrm>
            <a:off x="1028700" y="1714499"/>
            <a:ext cx="3336000" cy="26862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88" name="Google Shape;188;p30"/>
          <p:cNvSpPr txBox="1"/>
          <p:nvPr>
            <p:ph idx="2" type="body"/>
          </p:nvPr>
        </p:nvSpPr>
        <p:spPr>
          <a:xfrm>
            <a:off x="4894052" y="1714499"/>
            <a:ext cx="3336000" cy="26862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89" name="Google Shape;189;p30"/>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0" name="Google Shape;190;p30"/>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1" name="Google Shape;191;p30"/>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192" name="Shape 192"/>
        <p:cNvGrpSpPr/>
        <p:nvPr/>
      </p:nvGrpSpPr>
      <p:grpSpPr>
        <a:xfrm>
          <a:off x="0" y="0"/>
          <a:ext cx="0" cy="0"/>
          <a:chOff x="0" y="0"/>
          <a:chExt cx="0" cy="0"/>
        </a:xfrm>
      </p:grpSpPr>
      <p:sp>
        <p:nvSpPr>
          <p:cNvPr id="193" name="Google Shape;193;p31"/>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3300"/>
              <a:buFont typeface="Libre Franklin"/>
              <a:buNone/>
              <a:defRPr>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4" name="Google Shape;194;p31"/>
          <p:cNvSpPr txBox="1"/>
          <p:nvPr>
            <p:ph idx="1" type="body"/>
          </p:nvPr>
        </p:nvSpPr>
        <p:spPr>
          <a:xfrm>
            <a:off x="1028700" y="1755648"/>
            <a:ext cx="33330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84000"/>
              </a:lnSpc>
              <a:spcBef>
                <a:spcPts val="0"/>
              </a:spcBef>
              <a:spcAft>
                <a:spcPts val="0"/>
              </a:spcAft>
              <a:buClr>
                <a:schemeClr val="dk2"/>
              </a:buClr>
              <a:buSzPts val="2300"/>
              <a:buNone/>
              <a:defRPr b="0" sz="2300">
                <a:solidFill>
                  <a:schemeClr val="dk2"/>
                </a:solidFill>
              </a:defRPr>
            </a:lvl1pPr>
            <a:lvl2pPr indent="-228600" lvl="1" marL="914400" rtl="0" algn="l">
              <a:lnSpc>
                <a:spcPct val="94000"/>
              </a:lnSpc>
              <a:spcBef>
                <a:spcPts val="400"/>
              </a:spcBef>
              <a:spcAft>
                <a:spcPts val="0"/>
              </a:spcAft>
              <a:buClr>
                <a:schemeClr val="dk2"/>
              </a:buClr>
              <a:buSzPts val="1500"/>
              <a:buNone/>
              <a:defRPr b="1" sz="1500"/>
            </a:lvl2pPr>
            <a:lvl3pPr indent="-228600" lvl="2" marL="1371600" rtl="0" algn="l">
              <a:lnSpc>
                <a:spcPct val="94000"/>
              </a:lnSpc>
              <a:spcBef>
                <a:spcPts val="400"/>
              </a:spcBef>
              <a:spcAft>
                <a:spcPts val="0"/>
              </a:spcAft>
              <a:buClr>
                <a:schemeClr val="dk2"/>
              </a:buClr>
              <a:buSzPts val="1400"/>
              <a:buNone/>
              <a:defRPr b="1" sz="1400"/>
            </a:lvl3pPr>
            <a:lvl4pPr indent="-228600" lvl="3" marL="1828800" rtl="0" algn="l">
              <a:lnSpc>
                <a:spcPct val="94000"/>
              </a:lnSpc>
              <a:spcBef>
                <a:spcPts val="400"/>
              </a:spcBef>
              <a:spcAft>
                <a:spcPts val="0"/>
              </a:spcAft>
              <a:buClr>
                <a:schemeClr val="dk2"/>
              </a:buClr>
              <a:buSzPts val="1200"/>
              <a:buNone/>
              <a:defRPr b="1" sz="1200"/>
            </a:lvl4pPr>
            <a:lvl5pPr indent="-228600" lvl="4" marL="2286000" rtl="0" algn="l">
              <a:lnSpc>
                <a:spcPct val="94000"/>
              </a:lnSpc>
              <a:spcBef>
                <a:spcPts val="400"/>
              </a:spcBef>
              <a:spcAft>
                <a:spcPts val="0"/>
              </a:spcAft>
              <a:buClr>
                <a:schemeClr val="dk2"/>
              </a:buClr>
              <a:buSzPts val="1200"/>
              <a:buNone/>
              <a:defRPr b="1" sz="1200"/>
            </a:lvl5pPr>
            <a:lvl6pPr indent="-228600" lvl="5" marL="2743200" rtl="0" algn="l">
              <a:lnSpc>
                <a:spcPct val="94000"/>
              </a:lnSpc>
              <a:spcBef>
                <a:spcPts val="400"/>
              </a:spcBef>
              <a:spcAft>
                <a:spcPts val="0"/>
              </a:spcAft>
              <a:buClr>
                <a:schemeClr val="dk2"/>
              </a:buClr>
              <a:buSzPts val="1200"/>
              <a:buNone/>
              <a:defRPr b="1" sz="1200"/>
            </a:lvl6pPr>
            <a:lvl7pPr indent="-228600" lvl="6" marL="3200400" rtl="0" algn="l">
              <a:lnSpc>
                <a:spcPct val="94000"/>
              </a:lnSpc>
              <a:spcBef>
                <a:spcPts val="400"/>
              </a:spcBef>
              <a:spcAft>
                <a:spcPts val="0"/>
              </a:spcAft>
              <a:buClr>
                <a:schemeClr val="dk2"/>
              </a:buClr>
              <a:buSzPts val="1200"/>
              <a:buNone/>
              <a:defRPr b="1" sz="1200"/>
            </a:lvl7pPr>
            <a:lvl8pPr indent="-228600" lvl="7" marL="3657600" rtl="0" algn="l">
              <a:lnSpc>
                <a:spcPct val="94000"/>
              </a:lnSpc>
              <a:spcBef>
                <a:spcPts val="400"/>
              </a:spcBef>
              <a:spcAft>
                <a:spcPts val="0"/>
              </a:spcAft>
              <a:buClr>
                <a:schemeClr val="dk2"/>
              </a:buClr>
              <a:buSzPts val="1200"/>
              <a:buNone/>
              <a:defRPr b="1" sz="1200"/>
            </a:lvl8pPr>
            <a:lvl9pPr indent="-228600" lvl="8" marL="4114800" rtl="0" algn="l">
              <a:lnSpc>
                <a:spcPct val="94000"/>
              </a:lnSpc>
              <a:spcBef>
                <a:spcPts val="400"/>
              </a:spcBef>
              <a:spcAft>
                <a:spcPts val="200"/>
              </a:spcAft>
              <a:buClr>
                <a:schemeClr val="dk2"/>
              </a:buClr>
              <a:buSzPts val="1200"/>
              <a:buNone/>
              <a:defRPr b="1" sz="1200"/>
            </a:lvl9pPr>
          </a:lstStyle>
          <a:p/>
        </p:txBody>
      </p:sp>
      <p:sp>
        <p:nvSpPr>
          <p:cNvPr id="195" name="Google Shape;195;p31"/>
          <p:cNvSpPr txBox="1"/>
          <p:nvPr>
            <p:ph idx="2" type="body"/>
          </p:nvPr>
        </p:nvSpPr>
        <p:spPr>
          <a:xfrm>
            <a:off x="1028700" y="2478905"/>
            <a:ext cx="3333000" cy="19218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96" name="Google Shape;196;p31"/>
          <p:cNvSpPr txBox="1"/>
          <p:nvPr>
            <p:ph idx="3" type="body"/>
          </p:nvPr>
        </p:nvSpPr>
        <p:spPr>
          <a:xfrm>
            <a:off x="4893761" y="1755648"/>
            <a:ext cx="3333000" cy="618000"/>
          </a:xfrm>
          <a:prstGeom prst="rect">
            <a:avLst/>
          </a:prstGeom>
          <a:noFill/>
          <a:ln>
            <a:noFill/>
          </a:ln>
        </p:spPr>
        <p:txBody>
          <a:bodyPr anchorCtr="0" anchor="b" bIns="34275" lIns="68575" spcFirstLastPara="1" rIns="68575" wrap="square" tIns="34275">
            <a:noAutofit/>
          </a:bodyPr>
          <a:lstStyle>
            <a:lvl1pPr indent="-228600" lvl="0" marL="457200" rtl="0" algn="l">
              <a:lnSpc>
                <a:spcPct val="84000"/>
              </a:lnSpc>
              <a:spcBef>
                <a:spcPts val="0"/>
              </a:spcBef>
              <a:spcAft>
                <a:spcPts val="0"/>
              </a:spcAft>
              <a:buClr>
                <a:schemeClr val="dk2"/>
              </a:buClr>
              <a:buSzPts val="2300"/>
              <a:buNone/>
              <a:defRPr b="0" sz="2300">
                <a:solidFill>
                  <a:schemeClr val="dk2"/>
                </a:solidFill>
              </a:defRPr>
            </a:lvl1pPr>
            <a:lvl2pPr indent="-228600" lvl="1" marL="914400" rtl="0" algn="l">
              <a:lnSpc>
                <a:spcPct val="94000"/>
              </a:lnSpc>
              <a:spcBef>
                <a:spcPts val="400"/>
              </a:spcBef>
              <a:spcAft>
                <a:spcPts val="0"/>
              </a:spcAft>
              <a:buClr>
                <a:schemeClr val="dk2"/>
              </a:buClr>
              <a:buSzPts val="1500"/>
              <a:buNone/>
              <a:defRPr b="1" sz="1500"/>
            </a:lvl2pPr>
            <a:lvl3pPr indent="-228600" lvl="2" marL="1371600" rtl="0" algn="l">
              <a:lnSpc>
                <a:spcPct val="94000"/>
              </a:lnSpc>
              <a:spcBef>
                <a:spcPts val="400"/>
              </a:spcBef>
              <a:spcAft>
                <a:spcPts val="0"/>
              </a:spcAft>
              <a:buClr>
                <a:schemeClr val="dk2"/>
              </a:buClr>
              <a:buSzPts val="1400"/>
              <a:buNone/>
              <a:defRPr b="1" sz="1400"/>
            </a:lvl3pPr>
            <a:lvl4pPr indent="-228600" lvl="3" marL="1828800" rtl="0" algn="l">
              <a:lnSpc>
                <a:spcPct val="94000"/>
              </a:lnSpc>
              <a:spcBef>
                <a:spcPts val="400"/>
              </a:spcBef>
              <a:spcAft>
                <a:spcPts val="0"/>
              </a:spcAft>
              <a:buClr>
                <a:schemeClr val="dk2"/>
              </a:buClr>
              <a:buSzPts val="1200"/>
              <a:buNone/>
              <a:defRPr b="1" sz="1200"/>
            </a:lvl4pPr>
            <a:lvl5pPr indent="-228600" lvl="4" marL="2286000" rtl="0" algn="l">
              <a:lnSpc>
                <a:spcPct val="94000"/>
              </a:lnSpc>
              <a:spcBef>
                <a:spcPts val="400"/>
              </a:spcBef>
              <a:spcAft>
                <a:spcPts val="0"/>
              </a:spcAft>
              <a:buClr>
                <a:schemeClr val="dk2"/>
              </a:buClr>
              <a:buSzPts val="1200"/>
              <a:buNone/>
              <a:defRPr b="1" sz="1200"/>
            </a:lvl5pPr>
            <a:lvl6pPr indent="-228600" lvl="5" marL="2743200" rtl="0" algn="l">
              <a:lnSpc>
                <a:spcPct val="94000"/>
              </a:lnSpc>
              <a:spcBef>
                <a:spcPts val="400"/>
              </a:spcBef>
              <a:spcAft>
                <a:spcPts val="0"/>
              </a:spcAft>
              <a:buClr>
                <a:schemeClr val="dk2"/>
              </a:buClr>
              <a:buSzPts val="1200"/>
              <a:buNone/>
              <a:defRPr b="1" sz="1200"/>
            </a:lvl6pPr>
            <a:lvl7pPr indent="-228600" lvl="6" marL="3200400" rtl="0" algn="l">
              <a:lnSpc>
                <a:spcPct val="94000"/>
              </a:lnSpc>
              <a:spcBef>
                <a:spcPts val="400"/>
              </a:spcBef>
              <a:spcAft>
                <a:spcPts val="0"/>
              </a:spcAft>
              <a:buClr>
                <a:schemeClr val="dk2"/>
              </a:buClr>
              <a:buSzPts val="1200"/>
              <a:buNone/>
              <a:defRPr b="1" sz="1200"/>
            </a:lvl7pPr>
            <a:lvl8pPr indent="-228600" lvl="7" marL="3657600" rtl="0" algn="l">
              <a:lnSpc>
                <a:spcPct val="94000"/>
              </a:lnSpc>
              <a:spcBef>
                <a:spcPts val="400"/>
              </a:spcBef>
              <a:spcAft>
                <a:spcPts val="0"/>
              </a:spcAft>
              <a:buClr>
                <a:schemeClr val="dk2"/>
              </a:buClr>
              <a:buSzPts val="1200"/>
              <a:buNone/>
              <a:defRPr b="1" sz="1200"/>
            </a:lvl8pPr>
            <a:lvl9pPr indent="-228600" lvl="8" marL="4114800" rtl="0" algn="l">
              <a:lnSpc>
                <a:spcPct val="94000"/>
              </a:lnSpc>
              <a:spcBef>
                <a:spcPts val="400"/>
              </a:spcBef>
              <a:spcAft>
                <a:spcPts val="200"/>
              </a:spcAft>
              <a:buClr>
                <a:schemeClr val="dk2"/>
              </a:buClr>
              <a:buSzPts val="1200"/>
              <a:buNone/>
              <a:defRPr b="1" sz="1200"/>
            </a:lvl9pPr>
          </a:lstStyle>
          <a:p/>
        </p:txBody>
      </p:sp>
      <p:sp>
        <p:nvSpPr>
          <p:cNvPr id="197" name="Google Shape;197;p31"/>
          <p:cNvSpPr txBox="1"/>
          <p:nvPr>
            <p:ph idx="4" type="body"/>
          </p:nvPr>
        </p:nvSpPr>
        <p:spPr>
          <a:xfrm>
            <a:off x="4893761" y="2478905"/>
            <a:ext cx="3333000" cy="19218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a:solidFill>
                  <a:schemeClr val="dk2"/>
                </a:solidFill>
              </a:defRPr>
            </a:lvl1pPr>
            <a:lvl2pPr indent="-323850" lvl="1" marL="914400" rtl="0" algn="l">
              <a:lnSpc>
                <a:spcPct val="94000"/>
              </a:lnSpc>
              <a:spcBef>
                <a:spcPts val="400"/>
              </a:spcBef>
              <a:spcAft>
                <a:spcPts val="0"/>
              </a:spcAft>
              <a:buClr>
                <a:schemeClr val="dk2"/>
              </a:buClr>
              <a:buSzPts val="1500"/>
              <a:buChar char="–"/>
              <a:defRPr>
                <a:solidFill>
                  <a:schemeClr val="dk2"/>
                </a:solidFill>
              </a:defRPr>
            </a:lvl2pPr>
            <a:lvl3pPr indent="-317500" lvl="2" marL="1371600" rtl="0" algn="l">
              <a:lnSpc>
                <a:spcPct val="94000"/>
              </a:lnSpc>
              <a:spcBef>
                <a:spcPts val="400"/>
              </a:spcBef>
              <a:spcAft>
                <a:spcPts val="0"/>
              </a:spcAft>
              <a:buClr>
                <a:schemeClr val="dk2"/>
              </a:buClr>
              <a:buSzPts val="1400"/>
              <a:buChar char="■"/>
              <a:defRPr>
                <a:solidFill>
                  <a:schemeClr val="dk2"/>
                </a:solidFill>
              </a:defRPr>
            </a:lvl3pPr>
            <a:lvl4pPr indent="-317500" lvl="3" marL="1828800" rtl="0" algn="l">
              <a:lnSpc>
                <a:spcPct val="94000"/>
              </a:lnSpc>
              <a:spcBef>
                <a:spcPts val="400"/>
              </a:spcBef>
              <a:spcAft>
                <a:spcPts val="0"/>
              </a:spcAft>
              <a:buClr>
                <a:schemeClr val="dk2"/>
              </a:buClr>
              <a:buSzPts val="1400"/>
              <a:buChar char="–"/>
              <a:defRPr>
                <a:solidFill>
                  <a:schemeClr val="dk2"/>
                </a:solidFill>
              </a:defRPr>
            </a:lvl4pPr>
            <a:lvl5pPr indent="-304800" lvl="4" marL="2286000" rtl="0" algn="l">
              <a:lnSpc>
                <a:spcPct val="94000"/>
              </a:lnSpc>
              <a:spcBef>
                <a:spcPts val="400"/>
              </a:spcBef>
              <a:spcAft>
                <a:spcPts val="0"/>
              </a:spcAft>
              <a:buClr>
                <a:schemeClr val="dk2"/>
              </a:buClr>
              <a:buSzPts val="1200"/>
              <a:buChar char="■"/>
              <a:defRPr>
                <a:solidFill>
                  <a:schemeClr val="dk2"/>
                </a:solidFill>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198" name="Google Shape;198;p31"/>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9" name="Google Shape;199;p31"/>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0" name="Google Shape;200;p31"/>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201" name="Shape 201"/>
        <p:cNvGrpSpPr/>
        <p:nvPr/>
      </p:nvGrpSpPr>
      <p:grpSpPr>
        <a:xfrm>
          <a:off x="0" y="0"/>
          <a:ext cx="0" cy="0"/>
          <a:chOff x="0" y="0"/>
          <a:chExt cx="0" cy="0"/>
        </a:xfrm>
      </p:grpSpPr>
      <p:sp>
        <p:nvSpPr>
          <p:cNvPr id="202" name="Google Shape;202;p32"/>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3" name="Google Shape;203;p32"/>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4" name="Google Shape;204;p32"/>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5" name="Google Shape;205;p32"/>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6" name="Shape 206"/>
        <p:cNvGrpSpPr/>
        <p:nvPr/>
      </p:nvGrpSpPr>
      <p:grpSpPr>
        <a:xfrm>
          <a:off x="0" y="0"/>
          <a:ext cx="0" cy="0"/>
          <a:chOff x="0" y="0"/>
          <a:chExt cx="0" cy="0"/>
        </a:xfrm>
      </p:grpSpPr>
      <p:sp>
        <p:nvSpPr>
          <p:cNvPr id="207" name="Google Shape;207;p33"/>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8" name="Google Shape;208;p33"/>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09" name="Google Shape;209;p33"/>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210" name="Shape 210"/>
        <p:cNvGrpSpPr/>
        <p:nvPr/>
      </p:nvGrpSpPr>
      <p:grpSpPr>
        <a:xfrm>
          <a:off x="0" y="0"/>
          <a:ext cx="0" cy="0"/>
          <a:chOff x="0" y="0"/>
          <a:chExt cx="0" cy="0"/>
        </a:xfrm>
      </p:grpSpPr>
      <p:sp>
        <p:nvSpPr>
          <p:cNvPr id="211" name="Google Shape;211;p34" title="Background Shape"/>
          <p:cNvSpPr/>
          <p:nvPr/>
        </p:nvSpPr>
        <p:spPr>
          <a:xfrm>
            <a:off x="0" y="282"/>
            <a:ext cx="3977700" cy="51432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2" name="Google Shape;212;p34"/>
          <p:cNvSpPr txBox="1"/>
          <p:nvPr>
            <p:ph type="title"/>
          </p:nvPr>
        </p:nvSpPr>
        <p:spPr>
          <a:xfrm>
            <a:off x="542925" y="514350"/>
            <a:ext cx="2891700" cy="1618500"/>
          </a:xfrm>
          <a:prstGeom prst="rect">
            <a:avLst/>
          </a:prstGeom>
          <a:noFill/>
          <a:ln>
            <a:noFill/>
          </a:ln>
        </p:spPr>
        <p:txBody>
          <a:bodyPr anchorCtr="0" anchor="t" bIns="34275" lIns="68575" spcFirstLastPara="1" rIns="68575" wrap="square" tIns="34275">
            <a:noAutofit/>
          </a:bodyPr>
          <a:lstStyle>
            <a:lvl1pPr lvl="0" rtl="0" algn="l">
              <a:lnSpc>
                <a:spcPct val="84000"/>
              </a:lnSpc>
              <a:spcBef>
                <a:spcPts val="0"/>
              </a:spcBef>
              <a:spcAft>
                <a:spcPts val="0"/>
              </a:spcAft>
              <a:buClr>
                <a:schemeClr val="dk2"/>
              </a:buClr>
              <a:buSzPts val="3600"/>
              <a:buFont typeface="Libre Franklin"/>
              <a:buNone/>
              <a:defRPr sz="3600">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3" name="Google Shape;213;p34"/>
          <p:cNvSpPr txBox="1"/>
          <p:nvPr>
            <p:ph idx="1" type="body"/>
          </p:nvPr>
        </p:nvSpPr>
        <p:spPr>
          <a:xfrm>
            <a:off x="4692015" y="514351"/>
            <a:ext cx="3909300" cy="3881400"/>
          </a:xfrm>
          <a:prstGeom prst="rect">
            <a:avLst/>
          </a:prstGeom>
          <a:noFill/>
          <a:ln>
            <a:noFill/>
          </a:ln>
        </p:spPr>
        <p:txBody>
          <a:bodyPr anchorCtr="0" anchor="t" bIns="34275" lIns="68575" spcFirstLastPara="1" rIns="68575" wrap="square" tIns="34275">
            <a:normAutofit/>
          </a:bodyPr>
          <a:lstStyle>
            <a:lvl1pPr indent="-323850" lvl="0" marL="457200" rtl="0" algn="l">
              <a:lnSpc>
                <a:spcPct val="94000"/>
              </a:lnSpc>
              <a:spcBef>
                <a:spcPts val="800"/>
              </a:spcBef>
              <a:spcAft>
                <a:spcPts val="0"/>
              </a:spcAft>
              <a:buClr>
                <a:schemeClr val="dk2"/>
              </a:buClr>
              <a:buSzPts val="1500"/>
              <a:buChar char="■"/>
              <a:defRPr sz="1500"/>
            </a:lvl1pPr>
            <a:lvl2pPr indent="-323850" lvl="1" marL="914400" rtl="0" algn="l">
              <a:lnSpc>
                <a:spcPct val="94000"/>
              </a:lnSpc>
              <a:spcBef>
                <a:spcPts val="400"/>
              </a:spcBef>
              <a:spcAft>
                <a:spcPts val="0"/>
              </a:spcAft>
              <a:buClr>
                <a:schemeClr val="dk2"/>
              </a:buClr>
              <a:buSzPts val="1500"/>
              <a:buChar char="–"/>
              <a:defRPr sz="1500"/>
            </a:lvl2pPr>
            <a:lvl3pPr indent="-317500" lvl="2" marL="1371600" rtl="0" algn="l">
              <a:lnSpc>
                <a:spcPct val="94000"/>
              </a:lnSpc>
              <a:spcBef>
                <a:spcPts val="400"/>
              </a:spcBef>
              <a:spcAft>
                <a:spcPts val="0"/>
              </a:spcAft>
              <a:buClr>
                <a:schemeClr val="dk2"/>
              </a:buClr>
              <a:buSzPts val="1400"/>
              <a:buChar char="■"/>
              <a:defRPr sz="1400"/>
            </a:lvl3pPr>
            <a:lvl4pPr indent="-317500" lvl="3" marL="1828800" rtl="0" algn="l">
              <a:lnSpc>
                <a:spcPct val="94000"/>
              </a:lnSpc>
              <a:spcBef>
                <a:spcPts val="400"/>
              </a:spcBef>
              <a:spcAft>
                <a:spcPts val="0"/>
              </a:spcAft>
              <a:buClr>
                <a:schemeClr val="dk2"/>
              </a:buClr>
              <a:buSzPts val="1400"/>
              <a:buChar char="–"/>
              <a:defRPr sz="1400"/>
            </a:lvl4pPr>
            <a:lvl5pPr indent="-304800" lvl="4" marL="2286000" rtl="0" algn="l">
              <a:lnSpc>
                <a:spcPct val="94000"/>
              </a:lnSpc>
              <a:spcBef>
                <a:spcPts val="400"/>
              </a:spcBef>
              <a:spcAft>
                <a:spcPts val="0"/>
              </a:spcAft>
              <a:buClr>
                <a:schemeClr val="dk2"/>
              </a:buClr>
              <a:buSzPts val="1200"/>
              <a:buChar char="■"/>
              <a:defRPr sz="1200"/>
            </a:lvl5pPr>
            <a:lvl6pPr indent="-304800" lvl="5" marL="2743200" rtl="0" algn="l">
              <a:lnSpc>
                <a:spcPct val="94000"/>
              </a:lnSpc>
              <a:spcBef>
                <a:spcPts val="400"/>
              </a:spcBef>
              <a:spcAft>
                <a:spcPts val="0"/>
              </a:spcAft>
              <a:buClr>
                <a:schemeClr val="dk2"/>
              </a:buClr>
              <a:buSzPts val="1200"/>
              <a:buChar char="–"/>
              <a:defRPr sz="1200"/>
            </a:lvl6pPr>
            <a:lvl7pPr indent="-304800" lvl="6" marL="3200400" rtl="0" algn="l">
              <a:lnSpc>
                <a:spcPct val="94000"/>
              </a:lnSpc>
              <a:spcBef>
                <a:spcPts val="400"/>
              </a:spcBef>
              <a:spcAft>
                <a:spcPts val="0"/>
              </a:spcAft>
              <a:buClr>
                <a:schemeClr val="dk2"/>
              </a:buClr>
              <a:buSzPts val="1200"/>
              <a:buChar char="■"/>
              <a:defRPr sz="1200"/>
            </a:lvl7pPr>
            <a:lvl8pPr indent="-304800" lvl="7" marL="3657600" rtl="0" algn="l">
              <a:lnSpc>
                <a:spcPct val="94000"/>
              </a:lnSpc>
              <a:spcBef>
                <a:spcPts val="400"/>
              </a:spcBef>
              <a:spcAft>
                <a:spcPts val="0"/>
              </a:spcAft>
              <a:buClr>
                <a:schemeClr val="dk2"/>
              </a:buClr>
              <a:buSzPts val="1200"/>
              <a:buChar char="–"/>
              <a:defRPr sz="1200"/>
            </a:lvl8pPr>
            <a:lvl9pPr indent="-304800" lvl="8" marL="4114800" rtl="0" algn="l">
              <a:lnSpc>
                <a:spcPct val="94000"/>
              </a:lnSpc>
              <a:spcBef>
                <a:spcPts val="400"/>
              </a:spcBef>
              <a:spcAft>
                <a:spcPts val="200"/>
              </a:spcAft>
              <a:buClr>
                <a:schemeClr val="dk2"/>
              </a:buClr>
              <a:buSzPts val="1200"/>
              <a:buChar char="■"/>
              <a:defRPr sz="1200"/>
            </a:lvl9pPr>
          </a:lstStyle>
          <a:p/>
        </p:txBody>
      </p:sp>
      <p:sp>
        <p:nvSpPr>
          <p:cNvPr id="214" name="Google Shape;214;p34"/>
          <p:cNvSpPr txBox="1"/>
          <p:nvPr>
            <p:ph idx="2" type="body"/>
          </p:nvPr>
        </p:nvSpPr>
        <p:spPr>
          <a:xfrm>
            <a:off x="542925" y="2142258"/>
            <a:ext cx="2891700" cy="2258400"/>
          </a:xfrm>
          <a:prstGeom prst="rect">
            <a:avLst/>
          </a:prstGeom>
          <a:noFill/>
          <a:ln>
            <a:noFill/>
          </a:ln>
        </p:spPr>
        <p:txBody>
          <a:bodyPr anchorCtr="0" anchor="t" bIns="34275" lIns="68575" spcFirstLastPara="1" rIns="68575" wrap="square" tIns="34275">
            <a:normAutofit/>
          </a:bodyPr>
          <a:lstStyle>
            <a:lvl1pPr indent="-228600" lvl="0" marL="457200" rtl="0" algn="l">
              <a:lnSpc>
                <a:spcPct val="113000"/>
              </a:lnSpc>
              <a:spcBef>
                <a:spcPts val="0"/>
              </a:spcBef>
              <a:spcAft>
                <a:spcPts val="0"/>
              </a:spcAft>
              <a:buClr>
                <a:schemeClr val="dk2"/>
              </a:buClr>
              <a:buSzPts val="1200"/>
              <a:buNone/>
              <a:defRPr sz="1200"/>
            </a:lvl1pPr>
            <a:lvl2pPr indent="-228600" lvl="1" marL="914400" rtl="0" algn="l">
              <a:lnSpc>
                <a:spcPct val="94000"/>
              </a:lnSpc>
              <a:spcBef>
                <a:spcPts val="1100"/>
              </a:spcBef>
              <a:spcAft>
                <a:spcPts val="0"/>
              </a:spcAft>
              <a:buClr>
                <a:schemeClr val="dk2"/>
              </a:buClr>
              <a:buSzPts val="1100"/>
              <a:buNone/>
              <a:defRPr sz="1100"/>
            </a:lvl2pPr>
            <a:lvl3pPr indent="-228600" lvl="2" marL="1371600" rtl="0" algn="l">
              <a:lnSpc>
                <a:spcPct val="94000"/>
              </a:lnSpc>
              <a:spcBef>
                <a:spcPts val="400"/>
              </a:spcBef>
              <a:spcAft>
                <a:spcPts val="0"/>
              </a:spcAft>
              <a:buClr>
                <a:schemeClr val="dk2"/>
              </a:buClr>
              <a:buSzPts val="900"/>
              <a:buNone/>
              <a:defRPr sz="900"/>
            </a:lvl3pPr>
            <a:lvl4pPr indent="-228600" lvl="3" marL="1828800" rtl="0" algn="l">
              <a:lnSpc>
                <a:spcPct val="94000"/>
              </a:lnSpc>
              <a:spcBef>
                <a:spcPts val="400"/>
              </a:spcBef>
              <a:spcAft>
                <a:spcPts val="0"/>
              </a:spcAft>
              <a:buClr>
                <a:schemeClr val="dk2"/>
              </a:buClr>
              <a:buSzPts val="800"/>
              <a:buNone/>
              <a:defRPr sz="800"/>
            </a:lvl4pPr>
            <a:lvl5pPr indent="-228600" lvl="4" marL="2286000" rtl="0" algn="l">
              <a:lnSpc>
                <a:spcPct val="94000"/>
              </a:lnSpc>
              <a:spcBef>
                <a:spcPts val="400"/>
              </a:spcBef>
              <a:spcAft>
                <a:spcPts val="0"/>
              </a:spcAft>
              <a:buClr>
                <a:schemeClr val="dk2"/>
              </a:buClr>
              <a:buSzPts val="800"/>
              <a:buNone/>
              <a:defRPr sz="800"/>
            </a:lvl5pPr>
            <a:lvl6pPr indent="-228600" lvl="5" marL="2743200" rtl="0" algn="l">
              <a:lnSpc>
                <a:spcPct val="94000"/>
              </a:lnSpc>
              <a:spcBef>
                <a:spcPts val="400"/>
              </a:spcBef>
              <a:spcAft>
                <a:spcPts val="0"/>
              </a:spcAft>
              <a:buClr>
                <a:schemeClr val="dk2"/>
              </a:buClr>
              <a:buSzPts val="800"/>
              <a:buNone/>
              <a:defRPr sz="800"/>
            </a:lvl6pPr>
            <a:lvl7pPr indent="-228600" lvl="6" marL="3200400" rtl="0" algn="l">
              <a:lnSpc>
                <a:spcPct val="94000"/>
              </a:lnSpc>
              <a:spcBef>
                <a:spcPts val="400"/>
              </a:spcBef>
              <a:spcAft>
                <a:spcPts val="0"/>
              </a:spcAft>
              <a:buClr>
                <a:schemeClr val="dk2"/>
              </a:buClr>
              <a:buSzPts val="800"/>
              <a:buNone/>
              <a:defRPr sz="800"/>
            </a:lvl7pPr>
            <a:lvl8pPr indent="-228600" lvl="7" marL="3657600" rtl="0" algn="l">
              <a:lnSpc>
                <a:spcPct val="94000"/>
              </a:lnSpc>
              <a:spcBef>
                <a:spcPts val="400"/>
              </a:spcBef>
              <a:spcAft>
                <a:spcPts val="0"/>
              </a:spcAft>
              <a:buClr>
                <a:schemeClr val="dk2"/>
              </a:buClr>
              <a:buSzPts val="800"/>
              <a:buNone/>
              <a:defRPr sz="800"/>
            </a:lvl8pPr>
            <a:lvl9pPr indent="-228600" lvl="8" marL="4114800" rtl="0" algn="l">
              <a:lnSpc>
                <a:spcPct val="94000"/>
              </a:lnSpc>
              <a:spcBef>
                <a:spcPts val="400"/>
              </a:spcBef>
              <a:spcAft>
                <a:spcPts val="200"/>
              </a:spcAft>
              <a:buClr>
                <a:schemeClr val="dk2"/>
              </a:buClr>
              <a:buSzPts val="800"/>
              <a:buNone/>
              <a:defRPr sz="800"/>
            </a:lvl9pPr>
          </a:lstStyle>
          <a:p/>
        </p:txBody>
      </p:sp>
      <p:sp>
        <p:nvSpPr>
          <p:cNvPr id="215" name="Google Shape;215;p34"/>
          <p:cNvSpPr txBox="1"/>
          <p:nvPr>
            <p:ph idx="10" type="dt"/>
          </p:nvPr>
        </p:nvSpPr>
        <p:spPr>
          <a:xfrm>
            <a:off x="542925" y="4840040"/>
            <a:ext cx="9033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6" name="Google Shape;216;p34"/>
          <p:cNvSpPr txBox="1"/>
          <p:nvPr>
            <p:ph idx="11" type="ftr"/>
          </p:nvPr>
        </p:nvSpPr>
        <p:spPr>
          <a:xfrm>
            <a:off x="1654459" y="4840040"/>
            <a:ext cx="17802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17" name="Google Shape;217;p34"/>
          <p:cNvSpPr txBox="1"/>
          <p:nvPr>
            <p:ph idx="12" type="sldNum"/>
          </p:nvPr>
        </p:nvSpPr>
        <p:spPr>
          <a:xfrm>
            <a:off x="7412355"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
        <p:nvSpPr>
          <p:cNvPr id="218" name="Google Shape;218;p34" title="Divider Bar"/>
          <p:cNvSpPr/>
          <p:nvPr/>
        </p:nvSpPr>
        <p:spPr>
          <a:xfrm>
            <a:off x="3977640" y="282"/>
            <a:ext cx="171600" cy="51435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219" name="Shape 219"/>
        <p:cNvGrpSpPr/>
        <p:nvPr/>
      </p:nvGrpSpPr>
      <p:grpSpPr>
        <a:xfrm>
          <a:off x="0" y="0"/>
          <a:ext cx="0" cy="0"/>
          <a:chOff x="0" y="0"/>
          <a:chExt cx="0" cy="0"/>
        </a:xfrm>
      </p:grpSpPr>
      <p:sp>
        <p:nvSpPr>
          <p:cNvPr id="220" name="Google Shape;220;p35" title="Background Shape"/>
          <p:cNvSpPr/>
          <p:nvPr/>
        </p:nvSpPr>
        <p:spPr>
          <a:xfrm>
            <a:off x="0" y="282"/>
            <a:ext cx="3977700" cy="51432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1" name="Google Shape;221;p35"/>
          <p:cNvSpPr txBox="1"/>
          <p:nvPr>
            <p:ph type="title"/>
          </p:nvPr>
        </p:nvSpPr>
        <p:spPr>
          <a:xfrm>
            <a:off x="542925" y="514350"/>
            <a:ext cx="2891700" cy="1618500"/>
          </a:xfrm>
          <a:prstGeom prst="rect">
            <a:avLst/>
          </a:prstGeom>
          <a:noFill/>
          <a:ln>
            <a:noFill/>
          </a:ln>
        </p:spPr>
        <p:txBody>
          <a:bodyPr anchorCtr="0" anchor="t" bIns="34275" lIns="68575" spcFirstLastPara="1" rIns="68575" wrap="square" tIns="34275">
            <a:normAutofit/>
          </a:bodyPr>
          <a:lstStyle>
            <a:lvl1pPr lvl="0" rtl="0" algn="l">
              <a:lnSpc>
                <a:spcPct val="84000"/>
              </a:lnSpc>
              <a:spcBef>
                <a:spcPts val="0"/>
              </a:spcBef>
              <a:spcAft>
                <a:spcPts val="0"/>
              </a:spcAft>
              <a:buClr>
                <a:schemeClr val="dk2"/>
              </a:buClr>
              <a:buSzPts val="3600"/>
              <a:buFont typeface="Libre Franklin"/>
              <a:buNone/>
              <a:defRPr sz="36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2" name="Google Shape;222;p35"/>
          <p:cNvSpPr/>
          <p:nvPr>
            <p:ph idx="2" type="pic"/>
          </p:nvPr>
        </p:nvSpPr>
        <p:spPr>
          <a:xfrm>
            <a:off x="4149090" y="0"/>
            <a:ext cx="4995000" cy="5143500"/>
          </a:xfrm>
          <a:prstGeom prst="rect">
            <a:avLst/>
          </a:prstGeom>
          <a:noFill/>
          <a:ln>
            <a:noFill/>
          </a:ln>
        </p:spPr>
      </p:sp>
      <p:sp>
        <p:nvSpPr>
          <p:cNvPr id="223" name="Google Shape;223;p35"/>
          <p:cNvSpPr txBox="1"/>
          <p:nvPr>
            <p:ph idx="1" type="body"/>
          </p:nvPr>
        </p:nvSpPr>
        <p:spPr>
          <a:xfrm>
            <a:off x="542925" y="2141976"/>
            <a:ext cx="2891700" cy="22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113000"/>
              </a:lnSpc>
              <a:spcBef>
                <a:spcPts val="0"/>
              </a:spcBef>
              <a:spcAft>
                <a:spcPts val="0"/>
              </a:spcAft>
              <a:buClr>
                <a:schemeClr val="dk2"/>
              </a:buClr>
              <a:buSzPts val="1200"/>
              <a:buNone/>
              <a:defRPr sz="1200"/>
            </a:lvl1pPr>
            <a:lvl2pPr indent="-228600" lvl="1" marL="914400" rtl="0" algn="l">
              <a:lnSpc>
                <a:spcPct val="94000"/>
              </a:lnSpc>
              <a:spcBef>
                <a:spcPts val="1100"/>
              </a:spcBef>
              <a:spcAft>
                <a:spcPts val="0"/>
              </a:spcAft>
              <a:buClr>
                <a:schemeClr val="dk2"/>
              </a:buClr>
              <a:buSzPts val="1100"/>
              <a:buNone/>
              <a:defRPr sz="1100"/>
            </a:lvl2pPr>
            <a:lvl3pPr indent="-228600" lvl="2" marL="1371600" rtl="0" algn="l">
              <a:lnSpc>
                <a:spcPct val="94000"/>
              </a:lnSpc>
              <a:spcBef>
                <a:spcPts val="400"/>
              </a:spcBef>
              <a:spcAft>
                <a:spcPts val="0"/>
              </a:spcAft>
              <a:buClr>
                <a:schemeClr val="dk2"/>
              </a:buClr>
              <a:buSzPts val="900"/>
              <a:buNone/>
              <a:defRPr sz="900"/>
            </a:lvl3pPr>
            <a:lvl4pPr indent="-228600" lvl="3" marL="1828800" rtl="0" algn="l">
              <a:lnSpc>
                <a:spcPct val="94000"/>
              </a:lnSpc>
              <a:spcBef>
                <a:spcPts val="400"/>
              </a:spcBef>
              <a:spcAft>
                <a:spcPts val="0"/>
              </a:spcAft>
              <a:buClr>
                <a:schemeClr val="dk2"/>
              </a:buClr>
              <a:buSzPts val="800"/>
              <a:buNone/>
              <a:defRPr sz="800"/>
            </a:lvl4pPr>
            <a:lvl5pPr indent="-228600" lvl="4" marL="2286000" rtl="0" algn="l">
              <a:lnSpc>
                <a:spcPct val="94000"/>
              </a:lnSpc>
              <a:spcBef>
                <a:spcPts val="400"/>
              </a:spcBef>
              <a:spcAft>
                <a:spcPts val="0"/>
              </a:spcAft>
              <a:buClr>
                <a:schemeClr val="dk2"/>
              </a:buClr>
              <a:buSzPts val="800"/>
              <a:buNone/>
              <a:defRPr sz="800"/>
            </a:lvl5pPr>
            <a:lvl6pPr indent="-228600" lvl="5" marL="2743200" rtl="0" algn="l">
              <a:lnSpc>
                <a:spcPct val="94000"/>
              </a:lnSpc>
              <a:spcBef>
                <a:spcPts val="400"/>
              </a:spcBef>
              <a:spcAft>
                <a:spcPts val="0"/>
              </a:spcAft>
              <a:buClr>
                <a:schemeClr val="dk2"/>
              </a:buClr>
              <a:buSzPts val="800"/>
              <a:buNone/>
              <a:defRPr sz="800"/>
            </a:lvl6pPr>
            <a:lvl7pPr indent="-228600" lvl="6" marL="3200400" rtl="0" algn="l">
              <a:lnSpc>
                <a:spcPct val="94000"/>
              </a:lnSpc>
              <a:spcBef>
                <a:spcPts val="400"/>
              </a:spcBef>
              <a:spcAft>
                <a:spcPts val="0"/>
              </a:spcAft>
              <a:buClr>
                <a:schemeClr val="dk2"/>
              </a:buClr>
              <a:buSzPts val="800"/>
              <a:buNone/>
              <a:defRPr sz="800"/>
            </a:lvl7pPr>
            <a:lvl8pPr indent="-228600" lvl="7" marL="3657600" rtl="0" algn="l">
              <a:lnSpc>
                <a:spcPct val="94000"/>
              </a:lnSpc>
              <a:spcBef>
                <a:spcPts val="400"/>
              </a:spcBef>
              <a:spcAft>
                <a:spcPts val="0"/>
              </a:spcAft>
              <a:buClr>
                <a:schemeClr val="dk2"/>
              </a:buClr>
              <a:buSzPts val="800"/>
              <a:buNone/>
              <a:defRPr sz="800"/>
            </a:lvl8pPr>
            <a:lvl9pPr indent="-228600" lvl="8" marL="4114800" rtl="0" algn="l">
              <a:lnSpc>
                <a:spcPct val="94000"/>
              </a:lnSpc>
              <a:spcBef>
                <a:spcPts val="400"/>
              </a:spcBef>
              <a:spcAft>
                <a:spcPts val="200"/>
              </a:spcAft>
              <a:buClr>
                <a:schemeClr val="dk2"/>
              </a:buClr>
              <a:buSzPts val="800"/>
              <a:buNone/>
              <a:defRPr sz="800"/>
            </a:lvl9pPr>
          </a:lstStyle>
          <a:p/>
        </p:txBody>
      </p:sp>
      <p:sp>
        <p:nvSpPr>
          <p:cNvPr id="224" name="Google Shape;224;p35"/>
          <p:cNvSpPr txBox="1"/>
          <p:nvPr>
            <p:ph idx="10" type="dt"/>
          </p:nvPr>
        </p:nvSpPr>
        <p:spPr>
          <a:xfrm>
            <a:off x="542925" y="4840040"/>
            <a:ext cx="9033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5" name="Google Shape;225;p35"/>
          <p:cNvSpPr txBox="1"/>
          <p:nvPr>
            <p:ph idx="11" type="ftr"/>
          </p:nvPr>
        </p:nvSpPr>
        <p:spPr>
          <a:xfrm>
            <a:off x="1654459" y="4840040"/>
            <a:ext cx="17802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26" name="Google Shape;226;p35"/>
          <p:cNvSpPr txBox="1"/>
          <p:nvPr>
            <p:ph idx="12" type="sldNum"/>
          </p:nvPr>
        </p:nvSpPr>
        <p:spPr>
          <a:xfrm>
            <a:off x="7412355"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
        <p:nvSpPr>
          <p:cNvPr id="227" name="Google Shape;227;p35" title="Divider Bar"/>
          <p:cNvSpPr/>
          <p:nvPr/>
        </p:nvSpPr>
        <p:spPr>
          <a:xfrm>
            <a:off x="3977640" y="282"/>
            <a:ext cx="171600" cy="51435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228" name="Shape 228"/>
        <p:cNvGrpSpPr/>
        <p:nvPr/>
      </p:nvGrpSpPr>
      <p:grpSpPr>
        <a:xfrm>
          <a:off x="0" y="0"/>
          <a:ext cx="0" cy="0"/>
          <a:chOff x="0" y="0"/>
          <a:chExt cx="0" cy="0"/>
        </a:xfrm>
      </p:grpSpPr>
      <p:sp>
        <p:nvSpPr>
          <p:cNvPr id="229" name="Google Shape;229;p36"/>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0" name="Google Shape;230;p36"/>
          <p:cNvSpPr txBox="1"/>
          <p:nvPr>
            <p:ph idx="1" type="body"/>
          </p:nvPr>
        </p:nvSpPr>
        <p:spPr>
          <a:xfrm rot="5400000">
            <a:off x="3289650" y="-539306"/>
            <a:ext cx="2679000" cy="72009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231" name="Google Shape;231;p36"/>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2" name="Google Shape;232;p36"/>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3" name="Google Shape;233;p36"/>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234" name="Shape 234"/>
        <p:cNvGrpSpPr/>
        <p:nvPr/>
      </p:nvGrpSpPr>
      <p:grpSpPr>
        <a:xfrm>
          <a:off x="0" y="0"/>
          <a:ext cx="0" cy="0"/>
          <a:chOff x="0" y="0"/>
          <a:chExt cx="0" cy="0"/>
        </a:xfrm>
      </p:grpSpPr>
      <p:sp>
        <p:nvSpPr>
          <p:cNvPr id="235" name="Google Shape;235;p37"/>
          <p:cNvSpPr txBox="1"/>
          <p:nvPr>
            <p:ph type="title"/>
          </p:nvPr>
        </p:nvSpPr>
        <p:spPr>
          <a:xfrm rot="5400000">
            <a:off x="5818445" y="1847217"/>
            <a:ext cx="3932400" cy="1174200"/>
          </a:xfrm>
          <a:prstGeom prst="rect">
            <a:avLst/>
          </a:prstGeom>
          <a:noFill/>
          <a:ln>
            <a:noFill/>
          </a:ln>
        </p:spPr>
        <p:txBody>
          <a:bodyPr anchorCtr="0" anchor="t" bIns="34275" lIns="68575" spcFirstLastPara="1" rIns="68575" wrap="square" tIns="34275">
            <a:normAutofit/>
          </a:bodyPr>
          <a:lstStyle>
            <a:lvl1pPr lvl="0" rtl="0" algn="l">
              <a:lnSpc>
                <a:spcPct val="89000"/>
              </a:lnSpc>
              <a:spcBef>
                <a:spcPts val="0"/>
              </a:spcBef>
              <a:spcAft>
                <a:spcPts val="0"/>
              </a:spcAft>
              <a:buClr>
                <a:schemeClr val="dk2"/>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6" name="Google Shape;236;p37"/>
          <p:cNvSpPr txBox="1"/>
          <p:nvPr>
            <p:ph idx="1" type="body"/>
          </p:nvPr>
        </p:nvSpPr>
        <p:spPr>
          <a:xfrm rot="5400000">
            <a:off x="2129881" y="-633033"/>
            <a:ext cx="3932400" cy="6134700"/>
          </a:xfrm>
          <a:prstGeom prst="rect">
            <a:avLst/>
          </a:prstGeom>
          <a:noFill/>
          <a:ln>
            <a:noFill/>
          </a:ln>
        </p:spPr>
        <p:txBody>
          <a:bodyPr anchorCtr="0" anchor="t" bIns="34275" lIns="68575" spcFirstLastPara="1" rIns="68575" wrap="square" tIns="34275">
            <a:normAutofit/>
          </a:bodyPr>
          <a:lstStyle>
            <a:lvl1pPr indent="-317500" lvl="0" marL="457200" rtl="0" algn="l">
              <a:lnSpc>
                <a:spcPct val="94000"/>
              </a:lnSpc>
              <a:spcBef>
                <a:spcPts val="800"/>
              </a:spcBef>
              <a:spcAft>
                <a:spcPts val="0"/>
              </a:spcAft>
              <a:buClr>
                <a:schemeClr val="dk2"/>
              </a:buClr>
              <a:buSzPts val="1400"/>
              <a:buChar char="■"/>
              <a:defRPr/>
            </a:lvl1pPr>
            <a:lvl2pPr indent="-317500" lvl="1" marL="914400" rtl="0" algn="l">
              <a:lnSpc>
                <a:spcPct val="94000"/>
              </a:lnSpc>
              <a:spcBef>
                <a:spcPts val="400"/>
              </a:spcBef>
              <a:spcAft>
                <a:spcPts val="0"/>
              </a:spcAft>
              <a:buClr>
                <a:schemeClr val="dk2"/>
              </a:buClr>
              <a:buSzPts val="1400"/>
              <a:buChar char="–"/>
              <a:defRPr/>
            </a:lvl2pPr>
            <a:lvl3pPr indent="-317500" lvl="2" marL="1371600" rtl="0" algn="l">
              <a:lnSpc>
                <a:spcPct val="94000"/>
              </a:lnSpc>
              <a:spcBef>
                <a:spcPts val="400"/>
              </a:spcBef>
              <a:spcAft>
                <a:spcPts val="0"/>
              </a:spcAft>
              <a:buClr>
                <a:schemeClr val="dk2"/>
              </a:buClr>
              <a:buSzPts val="1400"/>
              <a:buChar char="■"/>
              <a:defRPr/>
            </a:lvl3pPr>
            <a:lvl4pPr indent="-317500" lvl="3" marL="1828800" rtl="0" algn="l">
              <a:lnSpc>
                <a:spcPct val="94000"/>
              </a:lnSpc>
              <a:spcBef>
                <a:spcPts val="400"/>
              </a:spcBef>
              <a:spcAft>
                <a:spcPts val="0"/>
              </a:spcAft>
              <a:buClr>
                <a:schemeClr val="dk2"/>
              </a:buClr>
              <a:buSzPts val="1400"/>
              <a:buChar char="–"/>
              <a:defRPr/>
            </a:lvl4pPr>
            <a:lvl5pPr indent="-317500" lvl="4" marL="2286000" rtl="0" algn="l">
              <a:lnSpc>
                <a:spcPct val="94000"/>
              </a:lnSpc>
              <a:spcBef>
                <a:spcPts val="400"/>
              </a:spcBef>
              <a:spcAft>
                <a:spcPts val="0"/>
              </a:spcAft>
              <a:buClr>
                <a:schemeClr val="dk2"/>
              </a:buClr>
              <a:buSzPts val="1400"/>
              <a:buChar char="■"/>
              <a:defRPr/>
            </a:lvl5pPr>
            <a:lvl6pPr indent="-317500" lvl="5" marL="2743200" rtl="0" algn="l">
              <a:lnSpc>
                <a:spcPct val="94000"/>
              </a:lnSpc>
              <a:spcBef>
                <a:spcPts val="400"/>
              </a:spcBef>
              <a:spcAft>
                <a:spcPts val="0"/>
              </a:spcAft>
              <a:buClr>
                <a:schemeClr val="dk2"/>
              </a:buClr>
              <a:buSzPts val="1400"/>
              <a:buChar char="–"/>
              <a:defRPr/>
            </a:lvl6pPr>
            <a:lvl7pPr indent="-317500" lvl="6" marL="3200400" rtl="0" algn="l">
              <a:lnSpc>
                <a:spcPct val="94000"/>
              </a:lnSpc>
              <a:spcBef>
                <a:spcPts val="400"/>
              </a:spcBef>
              <a:spcAft>
                <a:spcPts val="0"/>
              </a:spcAft>
              <a:buClr>
                <a:schemeClr val="dk2"/>
              </a:buClr>
              <a:buSzPts val="1400"/>
              <a:buChar char="■"/>
              <a:defRPr/>
            </a:lvl7pPr>
            <a:lvl8pPr indent="-317500" lvl="7" marL="3657600" rtl="0" algn="l">
              <a:lnSpc>
                <a:spcPct val="94000"/>
              </a:lnSpc>
              <a:spcBef>
                <a:spcPts val="400"/>
              </a:spcBef>
              <a:spcAft>
                <a:spcPts val="0"/>
              </a:spcAft>
              <a:buClr>
                <a:schemeClr val="dk2"/>
              </a:buClr>
              <a:buSzPts val="1400"/>
              <a:buChar char="–"/>
              <a:defRPr/>
            </a:lvl8pPr>
            <a:lvl9pPr indent="-317500" lvl="8" marL="4114800" rtl="0" algn="l">
              <a:lnSpc>
                <a:spcPct val="94000"/>
              </a:lnSpc>
              <a:spcBef>
                <a:spcPts val="400"/>
              </a:spcBef>
              <a:spcAft>
                <a:spcPts val="200"/>
              </a:spcAft>
              <a:buClr>
                <a:schemeClr val="dk2"/>
              </a:buClr>
              <a:buSzPts val="1400"/>
              <a:buChar char="■"/>
              <a:defRPr/>
            </a:lvl9pPr>
          </a:lstStyle>
          <a:p/>
        </p:txBody>
      </p:sp>
      <p:sp>
        <p:nvSpPr>
          <p:cNvPr id="237" name="Google Shape;237;p37"/>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8" name="Google Shape;238;p37"/>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39" name="Google Shape;239;p37"/>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40" name="Shape 240"/>
        <p:cNvGrpSpPr/>
        <p:nvPr/>
      </p:nvGrpSpPr>
      <p:grpSpPr>
        <a:xfrm>
          <a:off x="0" y="0"/>
          <a:ext cx="0" cy="0"/>
          <a:chOff x="0" y="0"/>
          <a:chExt cx="0" cy="0"/>
        </a:xfrm>
      </p:grpSpPr>
      <p:sp>
        <p:nvSpPr>
          <p:cNvPr id="241" name="Google Shape;241;p38"/>
          <p:cNvSpPr txBox="1"/>
          <p:nvPr>
            <p:ph type="title"/>
          </p:nvPr>
        </p:nvSpPr>
        <p:spPr>
          <a:xfrm>
            <a:off x="720000" y="445025"/>
            <a:ext cx="7704000" cy="572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3500"/>
              <a:buNone/>
              <a:defRPr/>
            </a:lvl1pPr>
            <a:lvl2pPr lvl="1" rtl="0" algn="l">
              <a:lnSpc>
                <a:spcPct val="100000"/>
              </a:lnSpc>
              <a:spcBef>
                <a:spcPts val="0"/>
              </a:spcBef>
              <a:spcAft>
                <a:spcPts val="0"/>
              </a:spcAft>
              <a:buSzPts val="3500"/>
              <a:buNone/>
              <a:defRPr/>
            </a:lvl2pPr>
            <a:lvl3pPr lvl="2" rtl="0" algn="l">
              <a:lnSpc>
                <a:spcPct val="100000"/>
              </a:lnSpc>
              <a:spcBef>
                <a:spcPts val="0"/>
              </a:spcBef>
              <a:spcAft>
                <a:spcPts val="0"/>
              </a:spcAft>
              <a:buSzPts val="3500"/>
              <a:buNone/>
              <a:defRPr/>
            </a:lvl3pPr>
            <a:lvl4pPr lvl="3" rtl="0" algn="l">
              <a:lnSpc>
                <a:spcPct val="100000"/>
              </a:lnSpc>
              <a:spcBef>
                <a:spcPts val="0"/>
              </a:spcBef>
              <a:spcAft>
                <a:spcPts val="0"/>
              </a:spcAft>
              <a:buSzPts val="3500"/>
              <a:buNone/>
              <a:defRPr/>
            </a:lvl4pPr>
            <a:lvl5pPr lvl="4" rtl="0" algn="l">
              <a:lnSpc>
                <a:spcPct val="100000"/>
              </a:lnSpc>
              <a:spcBef>
                <a:spcPts val="0"/>
              </a:spcBef>
              <a:spcAft>
                <a:spcPts val="0"/>
              </a:spcAft>
              <a:buSzPts val="3500"/>
              <a:buNone/>
              <a:defRPr/>
            </a:lvl5pPr>
            <a:lvl6pPr lvl="5" rtl="0" algn="l">
              <a:lnSpc>
                <a:spcPct val="100000"/>
              </a:lnSpc>
              <a:spcBef>
                <a:spcPts val="0"/>
              </a:spcBef>
              <a:spcAft>
                <a:spcPts val="0"/>
              </a:spcAft>
              <a:buSzPts val="3500"/>
              <a:buNone/>
              <a:defRPr/>
            </a:lvl6pPr>
            <a:lvl7pPr lvl="6" rtl="0" algn="l">
              <a:lnSpc>
                <a:spcPct val="100000"/>
              </a:lnSpc>
              <a:spcBef>
                <a:spcPts val="0"/>
              </a:spcBef>
              <a:spcAft>
                <a:spcPts val="0"/>
              </a:spcAft>
              <a:buSzPts val="3500"/>
              <a:buNone/>
              <a:defRPr/>
            </a:lvl7pPr>
            <a:lvl8pPr lvl="7" rtl="0" algn="l">
              <a:lnSpc>
                <a:spcPct val="100000"/>
              </a:lnSpc>
              <a:spcBef>
                <a:spcPts val="0"/>
              </a:spcBef>
              <a:spcAft>
                <a:spcPts val="0"/>
              </a:spcAft>
              <a:buSzPts val="3500"/>
              <a:buNone/>
              <a:defRPr/>
            </a:lvl8pPr>
            <a:lvl9pPr lvl="8" rtl="0" algn="l">
              <a:lnSpc>
                <a:spcPct val="100000"/>
              </a:lnSpc>
              <a:spcBef>
                <a:spcPts val="0"/>
              </a:spcBef>
              <a:spcAft>
                <a:spcPts val="0"/>
              </a:spcAft>
              <a:buSzPts val="3500"/>
              <a:buNone/>
              <a:defRPr/>
            </a:lvl9pPr>
          </a:lstStyle>
          <a:p/>
        </p:txBody>
      </p:sp>
      <p:sp>
        <p:nvSpPr>
          <p:cNvPr id="242" name="Google Shape;242;p38"/>
          <p:cNvSpPr txBox="1"/>
          <p:nvPr>
            <p:ph idx="1" type="subTitle"/>
          </p:nvPr>
        </p:nvSpPr>
        <p:spPr>
          <a:xfrm>
            <a:off x="720000" y="2279661"/>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atin typeface="Average Sans"/>
                <a:ea typeface="Average Sans"/>
                <a:cs typeface="Average Sans"/>
                <a:sym typeface="Average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 name="Google Shape;243;p38"/>
          <p:cNvSpPr txBox="1"/>
          <p:nvPr>
            <p:ph idx="2" type="subTitle"/>
          </p:nvPr>
        </p:nvSpPr>
        <p:spPr>
          <a:xfrm>
            <a:off x="3403800" y="2279661"/>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4" name="Google Shape;244;p38"/>
          <p:cNvSpPr txBox="1"/>
          <p:nvPr>
            <p:ph idx="3" type="subTitle"/>
          </p:nvPr>
        </p:nvSpPr>
        <p:spPr>
          <a:xfrm>
            <a:off x="6087600" y="2279661"/>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5" name="Google Shape;245;p38"/>
          <p:cNvSpPr txBox="1"/>
          <p:nvPr>
            <p:ph idx="4" type="subTitle"/>
          </p:nvPr>
        </p:nvSpPr>
        <p:spPr>
          <a:xfrm>
            <a:off x="720000" y="4028453"/>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6" name="Google Shape;246;p38"/>
          <p:cNvSpPr txBox="1"/>
          <p:nvPr>
            <p:ph idx="5" type="subTitle"/>
          </p:nvPr>
        </p:nvSpPr>
        <p:spPr>
          <a:xfrm>
            <a:off x="3403800" y="4028453"/>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7" name="Google Shape;247;p38"/>
          <p:cNvSpPr txBox="1"/>
          <p:nvPr>
            <p:ph idx="6" type="subTitle"/>
          </p:nvPr>
        </p:nvSpPr>
        <p:spPr>
          <a:xfrm>
            <a:off x="6087600" y="4028453"/>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8" name="Google Shape;248;p38"/>
          <p:cNvSpPr txBox="1"/>
          <p:nvPr>
            <p:ph idx="7" type="subTitle"/>
          </p:nvPr>
        </p:nvSpPr>
        <p:spPr>
          <a:xfrm>
            <a:off x="715100" y="183540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9" name="Google Shape;249;p38"/>
          <p:cNvSpPr txBox="1"/>
          <p:nvPr>
            <p:ph idx="8" type="subTitle"/>
          </p:nvPr>
        </p:nvSpPr>
        <p:spPr>
          <a:xfrm>
            <a:off x="3403800" y="183540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0" name="Google Shape;250;p38"/>
          <p:cNvSpPr txBox="1"/>
          <p:nvPr>
            <p:ph idx="9" type="subTitle"/>
          </p:nvPr>
        </p:nvSpPr>
        <p:spPr>
          <a:xfrm>
            <a:off x="6092500" y="183540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1" name="Google Shape;251;p38"/>
          <p:cNvSpPr txBox="1"/>
          <p:nvPr>
            <p:ph idx="13" type="subTitle"/>
          </p:nvPr>
        </p:nvSpPr>
        <p:spPr>
          <a:xfrm>
            <a:off x="715100" y="357965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2" name="Google Shape;252;p38"/>
          <p:cNvSpPr txBox="1"/>
          <p:nvPr>
            <p:ph idx="14" type="subTitle"/>
          </p:nvPr>
        </p:nvSpPr>
        <p:spPr>
          <a:xfrm>
            <a:off x="3403800" y="357965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3" name="Google Shape;253;p38"/>
          <p:cNvSpPr txBox="1"/>
          <p:nvPr>
            <p:ph idx="15" type="subTitle"/>
          </p:nvPr>
        </p:nvSpPr>
        <p:spPr>
          <a:xfrm>
            <a:off x="6092500" y="3579650"/>
            <a:ext cx="2336400" cy="484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Average Sans"/>
                <a:ea typeface="Average Sans"/>
                <a:cs typeface="Average Sans"/>
                <a:sym typeface="Average San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4" name="Google Shape;254;p38"/>
          <p:cNvSpPr/>
          <p:nvPr/>
        </p:nvSpPr>
        <p:spPr>
          <a:xfrm>
            <a:off x="7863538" y="4193489"/>
            <a:ext cx="4209711" cy="3602514"/>
          </a:xfrm>
          <a:custGeom>
            <a:rect b="b" l="l" r="r" t="t"/>
            <a:pathLst>
              <a:path extrusionOk="0" h="67761" w="79182">
                <a:moveTo>
                  <a:pt x="35322" y="1"/>
                </a:moveTo>
                <a:cubicBezTo>
                  <a:pt x="34043" y="1"/>
                  <a:pt x="32768" y="69"/>
                  <a:pt x="31501" y="273"/>
                </a:cubicBezTo>
                <a:cubicBezTo>
                  <a:pt x="30604" y="420"/>
                  <a:pt x="29707" y="615"/>
                  <a:pt x="28787" y="615"/>
                </a:cubicBezTo>
                <a:cubicBezTo>
                  <a:pt x="28745" y="615"/>
                  <a:pt x="28703" y="615"/>
                  <a:pt x="28661" y="614"/>
                </a:cubicBezTo>
                <a:cubicBezTo>
                  <a:pt x="25898" y="633"/>
                  <a:pt x="23426" y="1804"/>
                  <a:pt x="20896" y="2615"/>
                </a:cubicBezTo>
                <a:cubicBezTo>
                  <a:pt x="19185" y="3369"/>
                  <a:pt x="17578" y="4299"/>
                  <a:pt x="15798" y="4938"/>
                </a:cubicBezTo>
                <a:cubicBezTo>
                  <a:pt x="13410" y="5815"/>
                  <a:pt x="11573" y="7460"/>
                  <a:pt x="9495" y="8762"/>
                </a:cubicBezTo>
                <a:cubicBezTo>
                  <a:pt x="8424" y="9416"/>
                  <a:pt x="7214" y="10067"/>
                  <a:pt x="6686" y="11165"/>
                </a:cubicBezTo>
                <a:cubicBezTo>
                  <a:pt x="6258" y="12221"/>
                  <a:pt x="6059" y="13343"/>
                  <a:pt x="5618" y="14395"/>
                </a:cubicBezTo>
                <a:cubicBezTo>
                  <a:pt x="4153" y="16454"/>
                  <a:pt x="3617" y="18884"/>
                  <a:pt x="2549" y="21108"/>
                </a:cubicBezTo>
                <a:cubicBezTo>
                  <a:pt x="2071" y="23251"/>
                  <a:pt x="930" y="25210"/>
                  <a:pt x="326" y="27323"/>
                </a:cubicBezTo>
                <a:cubicBezTo>
                  <a:pt x="0" y="30511"/>
                  <a:pt x="65" y="33821"/>
                  <a:pt x="1348" y="36871"/>
                </a:cubicBezTo>
                <a:cubicBezTo>
                  <a:pt x="2565" y="40147"/>
                  <a:pt x="2733" y="43607"/>
                  <a:pt x="3648" y="46940"/>
                </a:cubicBezTo>
                <a:cubicBezTo>
                  <a:pt x="4390" y="49696"/>
                  <a:pt x="6866" y="51651"/>
                  <a:pt x="8971" y="53653"/>
                </a:cubicBezTo>
                <a:cubicBezTo>
                  <a:pt x="10827" y="55245"/>
                  <a:pt x="12641" y="56933"/>
                  <a:pt x="14945" y="58039"/>
                </a:cubicBezTo>
                <a:cubicBezTo>
                  <a:pt x="17567" y="59233"/>
                  <a:pt x="20372" y="60067"/>
                  <a:pt x="23032" y="61192"/>
                </a:cubicBezTo>
                <a:cubicBezTo>
                  <a:pt x="23866" y="61575"/>
                  <a:pt x="24723" y="61938"/>
                  <a:pt x="25584" y="62294"/>
                </a:cubicBezTo>
                <a:cubicBezTo>
                  <a:pt x="29319" y="63840"/>
                  <a:pt x="33185" y="65126"/>
                  <a:pt x="37084" y="66305"/>
                </a:cubicBezTo>
                <a:cubicBezTo>
                  <a:pt x="40024" y="67187"/>
                  <a:pt x="43124" y="67761"/>
                  <a:pt x="46213" y="67761"/>
                </a:cubicBezTo>
                <a:cubicBezTo>
                  <a:pt x="47814" y="67761"/>
                  <a:pt x="49413" y="67607"/>
                  <a:pt x="50984" y="67262"/>
                </a:cubicBezTo>
                <a:cubicBezTo>
                  <a:pt x="53246" y="66726"/>
                  <a:pt x="55404" y="65922"/>
                  <a:pt x="57452" y="64931"/>
                </a:cubicBezTo>
                <a:cubicBezTo>
                  <a:pt x="60127" y="63879"/>
                  <a:pt x="62607" y="62409"/>
                  <a:pt x="64471" y="60404"/>
                </a:cubicBezTo>
                <a:cubicBezTo>
                  <a:pt x="65684" y="59745"/>
                  <a:pt x="67215" y="59562"/>
                  <a:pt x="68340" y="58724"/>
                </a:cubicBezTo>
                <a:cubicBezTo>
                  <a:pt x="69465" y="57882"/>
                  <a:pt x="71482" y="57399"/>
                  <a:pt x="71157" y="55762"/>
                </a:cubicBezTo>
                <a:cubicBezTo>
                  <a:pt x="72929" y="54824"/>
                  <a:pt x="74035" y="53293"/>
                  <a:pt x="74876" y="51667"/>
                </a:cubicBezTo>
                <a:cubicBezTo>
                  <a:pt x="75680" y="50522"/>
                  <a:pt x="76503" y="49382"/>
                  <a:pt x="77108" y="48138"/>
                </a:cubicBezTo>
                <a:cubicBezTo>
                  <a:pt x="77632" y="47147"/>
                  <a:pt x="78198" y="46171"/>
                  <a:pt x="78573" y="45126"/>
                </a:cubicBezTo>
                <a:cubicBezTo>
                  <a:pt x="79182" y="42593"/>
                  <a:pt x="78003" y="40105"/>
                  <a:pt x="77571" y="37617"/>
                </a:cubicBezTo>
                <a:cubicBezTo>
                  <a:pt x="76978" y="34181"/>
                  <a:pt x="76599" y="30648"/>
                  <a:pt x="74922" y="27445"/>
                </a:cubicBezTo>
                <a:cubicBezTo>
                  <a:pt x="74073" y="25195"/>
                  <a:pt x="72511" y="23243"/>
                  <a:pt x="71490" y="21066"/>
                </a:cubicBezTo>
                <a:cubicBezTo>
                  <a:pt x="70667" y="19473"/>
                  <a:pt x="69943" y="17770"/>
                  <a:pt x="68374" y="16603"/>
                </a:cubicBezTo>
                <a:cubicBezTo>
                  <a:pt x="67264" y="15256"/>
                  <a:pt x="65672" y="14357"/>
                  <a:pt x="64237" y="13323"/>
                </a:cubicBezTo>
                <a:cubicBezTo>
                  <a:pt x="62282" y="11050"/>
                  <a:pt x="60594" y="8402"/>
                  <a:pt x="57682" y="6955"/>
                </a:cubicBezTo>
                <a:cubicBezTo>
                  <a:pt x="54853" y="5673"/>
                  <a:pt x="52419" y="3825"/>
                  <a:pt x="49989" y="2049"/>
                </a:cubicBezTo>
                <a:cubicBezTo>
                  <a:pt x="48745" y="1582"/>
                  <a:pt x="47440" y="1211"/>
                  <a:pt x="46338" y="495"/>
                </a:cubicBezTo>
                <a:cubicBezTo>
                  <a:pt x="45564" y="330"/>
                  <a:pt x="44779" y="246"/>
                  <a:pt x="43991" y="246"/>
                </a:cubicBezTo>
                <a:cubicBezTo>
                  <a:pt x="43735" y="246"/>
                  <a:pt x="43479" y="255"/>
                  <a:pt x="43223" y="273"/>
                </a:cubicBezTo>
                <a:cubicBezTo>
                  <a:pt x="43154" y="274"/>
                  <a:pt x="43086" y="274"/>
                  <a:pt x="43017" y="274"/>
                </a:cubicBezTo>
                <a:cubicBezTo>
                  <a:pt x="40456" y="274"/>
                  <a:pt x="37881" y="1"/>
                  <a:pt x="3532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8"/>
          <p:cNvSpPr/>
          <p:nvPr/>
        </p:nvSpPr>
        <p:spPr>
          <a:xfrm rot="7270529">
            <a:off x="7658535" y="-2873561"/>
            <a:ext cx="3897073" cy="4751782"/>
          </a:xfrm>
          <a:custGeom>
            <a:rect b="b" l="l" r="r" t="t"/>
            <a:pathLst>
              <a:path extrusionOk="0" h="53188" w="43621">
                <a:moveTo>
                  <a:pt x="17166" y="1"/>
                </a:moveTo>
                <a:cubicBezTo>
                  <a:pt x="16963" y="1"/>
                  <a:pt x="16759" y="6"/>
                  <a:pt x="16556" y="18"/>
                </a:cubicBezTo>
                <a:cubicBezTo>
                  <a:pt x="14482" y="519"/>
                  <a:pt x="12411" y="1292"/>
                  <a:pt x="10773" y="2777"/>
                </a:cubicBezTo>
                <a:cubicBezTo>
                  <a:pt x="8982" y="4266"/>
                  <a:pt x="6843" y="5139"/>
                  <a:pt x="4949" y="6451"/>
                </a:cubicBezTo>
                <a:cubicBezTo>
                  <a:pt x="3383" y="7527"/>
                  <a:pt x="2698" y="9517"/>
                  <a:pt x="1902" y="11285"/>
                </a:cubicBezTo>
                <a:cubicBezTo>
                  <a:pt x="1317" y="12808"/>
                  <a:pt x="655" y="14320"/>
                  <a:pt x="467" y="16015"/>
                </a:cubicBezTo>
                <a:cubicBezTo>
                  <a:pt x="299" y="17929"/>
                  <a:pt x="394" y="19877"/>
                  <a:pt x="276" y="21798"/>
                </a:cubicBezTo>
                <a:cubicBezTo>
                  <a:pt x="215" y="22410"/>
                  <a:pt x="180" y="23026"/>
                  <a:pt x="146" y="23650"/>
                </a:cubicBezTo>
                <a:cubicBezTo>
                  <a:pt x="0" y="26341"/>
                  <a:pt x="46" y="29058"/>
                  <a:pt x="169" y="31771"/>
                </a:cubicBezTo>
                <a:cubicBezTo>
                  <a:pt x="314" y="34875"/>
                  <a:pt x="988" y="38055"/>
                  <a:pt x="2645" y="40726"/>
                </a:cubicBezTo>
                <a:cubicBezTo>
                  <a:pt x="3475" y="42012"/>
                  <a:pt x="4447" y="43206"/>
                  <a:pt x="5538" y="44282"/>
                </a:cubicBezTo>
                <a:cubicBezTo>
                  <a:pt x="6793" y="45732"/>
                  <a:pt x="8267" y="46968"/>
                  <a:pt x="9939" y="47695"/>
                </a:cubicBezTo>
                <a:cubicBezTo>
                  <a:pt x="10620" y="48312"/>
                  <a:pt x="11076" y="49234"/>
                  <a:pt x="11853" y="49758"/>
                </a:cubicBezTo>
                <a:cubicBezTo>
                  <a:pt x="12486" y="50180"/>
                  <a:pt x="13099" y="51025"/>
                  <a:pt x="13819" y="51025"/>
                </a:cubicBezTo>
                <a:cubicBezTo>
                  <a:pt x="13986" y="51025"/>
                  <a:pt x="14159" y="50980"/>
                  <a:pt x="14340" y="50872"/>
                </a:cubicBezTo>
                <a:cubicBezTo>
                  <a:pt x="15324" y="51783"/>
                  <a:pt x="16533" y="52139"/>
                  <a:pt x="17739" y="52307"/>
                </a:cubicBezTo>
                <a:cubicBezTo>
                  <a:pt x="18634" y="52560"/>
                  <a:pt x="19537" y="52824"/>
                  <a:pt x="20452" y="52931"/>
                </a:cubicBezTo>
                <a:cubicBezTo>
                  <a:pt x="21194" y="53038"/>
                  <a:pt x="21933" y="53180"/>
                  <a:pt x="22672" y="53187"/>
                </a:cubicBezTo>
                <a:cubicBezTo>
                  <a:pt x="24402" y="53007"/>
                  <a:pt x="25707" y="51714"/>
                  <a:pt x="27176" y="50895"/>
                </a:cubicBezTo>
                <a:cubicBezTo>
                  <a:pt x="29208" y="49758"/>
                  <a:pt x="31344" y="48740"/>
                  <a:pt x="32989" y="46972"/>
                </a:cubicBezTo>
                <a:cubicBezTo>
                  <a:pt x="34214" y="45943"/>
                  <a:pt x="35098" y="44530"/>
                  <a:pt x="36242" y="43409"/>
                </a:cubicBezTo>
                <a:cubicBezTo>
                  <a:pt x="37065" y="42537"/>
                  <a:pt x="37972" y="41702"/>
                  <a:pt x="38363" y="40459"/>
                </a:cubicBezTo>
                <a:cubicBezTo>
                  <a:pt x="38963" y="39463"/>
                  <a:pt x="39174" y="38262"/>
                  <a:pt x="39511" y="37129"/>
                </a:cubicBezTo>
                <a:cubicBezTo>
                  <a:pt x="40506" y="35395"/>
                  <a:pt x="41799" y="33750"/>
                  <a:pt x="42063" y="31599"/>
                </a:cubicBezTo>
                <a:cubicBezTo>
                  <a:pt x="42247" y="29532"/>
                  <a:pt x="42867" y="27592"/>
                  <a:pt x="43449" y="25671"/>
                </a:cubicBezTo>
                <a:cubicBezTo>
                  <a:pt x="43468" y="24783"/>
                  <a:pt x="43414" y="23884"/>
                  <a:pt x="43621" y="23030"/>
                </a:cubicBezTo>
                <a:cubicBezTo>
                  <a:pt x="43529" y="22337"/>
                  <a:pt x="43345" y="21660"/>
                  <a:pt x="43070" y="21021"/>
                </a:cubicBezTo>
                <a:cubicBezTo>
                  <a:pt x="42193" y="18568"/>
                  <a:pt x="41723" y="15942"/>
                  <a:pt x="40479" y="13646"/>
                </a:cubicBezTo>
                <a:cubicBezTo>
                  <a:pt x="40173" y="13084"/>
                  <a:pt x="39832" y="12544"/>
                  <a:pt x="39629" y="11936"/>
                </a:cubicBezTo>
                <a:cubicBezTo>
                  <a:pt x="39006" y="10202"/>
                  <a:pt x="37723" y="8904"/>
                  <a:pt x="36652" y="7492"/>
                </a:cubicBezTo>
                <a:cubicBezTo>
                  <a:pt x="35798" y="6585"/>
                  <a:pt x="34857" y="5778"/>
                  <a:pt x="34061" y="4798"/>
                </a:cubicBezTo>
                <a:cubicBezTo>
                  <a:pt x="32982" y="3489"/>
                  <a:pt x="31539" y="2697"/>
                  <a:pt x="30265" y="1679"/>
                </a:cubicBezTo>
                <a:cubicBezTo>
                  <a:pt x="29614" y="1151"/>
                  <a:pt x="28937" y="535"/>
                  <a:pt x="28129" y="447"/>
                </a:cubicBezTo>
                <a:cubicBezTo>
                  <a:pt x="28024" y="441"/>
                  <a:pt x="27918" y="439"/>
                  <a:pt x="27814" y="439"/>
                </a:cubicBezTo>
                <a:cubicBezTo>
                  <a:pt x="27274" y="439"/>
                  <a:pt x="26741" y="498"/>
                  <a:pt x="26202" y="498"/>
                </a:cubicBezTo>
                <a:cubicBezTo>
                  <a:pt x="26088" y="498"/>
                  <a:pt x="25974" y="495"/>
                  <a:pt x="25860" y="489"/>
                </a:cubicBezTo>
                <a:cubicBezTo>
                  <a:pt x="24241" y="22"/>
                  <a:pt x="22595" y="221"/>
                  <a:pt x="20957" y="41"/>
                </a:cubicBezTo>
                <a:cubicBezTo>
                  <a:pt x="20602" y="84"/>
                  <a:pt x="20246" y="99"/>
                  <a:pt x="19888" y="99"/>
                </a:cubicBezTo>
                <a:cubicBezTo>
                  <a:pt x="18984" y="99"/>
                  <a:pt x="18072" y="1"/>
                  <a:pt x="1716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8"/>
          <p:cNvSpPr/>
          <p:nvPr/>
        </p:nvSpPr>
        <p:spPr>
          <a:xfrm rot="9516616">
            <a:off x="-1725110" y="-609251"/>
            <a:ext cx="3162862" cy="2319683"/>
          </a:xfrm>
          <a:custGeom>
            <a:rect b="b" l="l" r="r" t="t"/>
            <a:pathLst>
              <a:path extrusionOk="0" h="48062" w="65532">
                <a:moveTo>
                  <a:pt x="47425" y="1"/>
                </a:moveTo>
                <a:cubicBezTo>
                  <a:pt x="47339" y="1"/>
                  <a:pt x="47251" y="3"/>
                  <a:pt x="47161" y="9"/>
                </a:cubicBezTo>
                <a:cubicBezTo>
                  <a:pt x="46055" y="120"/>
                  <a:pt x="44942" y="373"/>
                  <a:pt x="43836" y="476"/>
                </a:cubicBezTo>
                <a:cubicBezTo>
                  <a:pt x="43614" y="465"/>
                  <a:pt x="43391" y="461"/>
                  <a:pt x="43166" y="461"/>
                </a:cubicBezTo>
                <a:cubicBezTo>
                  <a:pt x="41081" y="461"/>
                  <a:pt x="38884" y="873"/>
                  <a:pt x="36755" y="1008"/>
                </a:cubicBezTo>
                <a:cubicBezTo>
                  <a:pt x="34597" y="1436"/>
                  <a:pt x="32481" y="1463"/>
                  <a:pt x="30326" y="1819"/>
                </a:cubicBezTo>
                <a:cubicBezTo>
                  <a:pt x="27199" y="2657"/>
                  <a:pt x="24027" y="3733"/>
                  <a:pt x="21355" y="5359"/>
                </a:cubicBezTo>
                <a:cubicBezTo>
                  <a:pt x="18455" y="7020"/>
                  <a:pt x="15163" y="8199"/>
                  <a:pt x="12148" y="9722"/>
                </a:cubicBezTo>
                <a:cubicBezTo>
                  <a:pt x="9652" y="10973"/>
                  <a:pt x="8278" y="12868"/>
                  <a:pt x="6782" y="14586"/>
                </a:cubicBezTo>
                <a:cubicBezTo>
                  <a:pt x="5634" y="16044"/>
                  <a:pt x="4383" y="17514"/>
                  <a:pt x="3789" y="19052"/>
                </a:cubicBezTo>
                <a:cubicBezTo>
                  <a:pt x="3177" y="20782"/>
                  <a:pt x="2947" y="22493"/>
                  <a:pt x="2412" y="24219"/>
                </a:cubicBezTo>
                <a:cubicBezTo>
                  <a:pt x="2209" y="24774"/>
                  <a:pt x="2040" y="25329"/>
                  <a:pt x="1876" y="25887"/>
                </a:cubicBezTo>
                <a:cubicBezTo>
                  <a:pt x="1149" y="28302"/>
                  <a:pt x="709" y="30702"/>
                  <a:pt x="372" y="33086"/>
                </a:cubicBezTo>
                <a:cubicBezTo>
                  <a:pt x="1" y="35811"/>
                  <a:pt x="383" y="38505"/>
                  <a:pt x="2297" y="40564"/>
                </a:cubicBezTo>
                <a:cubicBezTo>
                  <a:pt x="3277" y="41567"/>
                  <a:pt x="4486" y="42424"/>
                  <a:pt x="5860" y="43170"/>
                </a:cubicBezTo>
                <a:cubicBezTo>
                  <a:pt x="7417" y="44219"/>
                  <a:pt x="9339" y="45038"/>
                  <a:pt x="11646" y="45367"/>
                </a:cubicBezTo>
                <a:cubicBezTo>
                  <a:pt x="12526" y="45784"/>
                  <a:pt x="13016" y="46519"/>
                  <a:pt x="14057" y="46833"/>
                </a:cubicBezTo>
                <a:cubicBezTo>
                  <a:pt x="14818" y="47066"/>
                  <a:pt x="15493" y="47608"/>
                  <a:pt x="16394" y="47608"/>
                </a:cubicBezTo>
                <a:cubicBezTo>
                  <a:pt x="16721" y="47608"/>
                  <a:pt x="17077" y="47537"/>
                  <a:pt x="17479" y="47353"/>
                </a:cubicBezTo>
                <a:cubicBezTo>
                  <a:pt x="18496" y="47853"/>
                  <a:pt x="19797" y="48010"/>
                  <a:pt x="21171" y="48010"/>
                </a:cubicBezTo>
                <a:cubicBezTo>
                  <a:pt x="21502" y="48010"/>
                  <a:pt x="21838" y="48000"/>
                  <a:pt x="22174" y="47985"/>
                </a:cubicBezTo>
                <a:cubicBezTo>
                  <a:pt x="23004" y="48022"/>
                  <a:pt x="23833" y="48062"/>
                  <a:pt x="24676" y="48062"/>
                </a:cubicBezTo>
                <a:cubicBezTo>
                  <a:pt x="25121" y="48062"/>
                  <a:pt x="25569" y="48051"/>
                  <a:pt x="26024" y="48023"/>
                </a:cubicBezTo>
                <a:cubicBezTo>
                  <a:pt x="27085" y="47985"/>
                  <a:pt x="28137" y="47970"/>
                  <a:pt x="29220" y="47832"/>
                </a:cubicBezTo>
                <a:cubicBezTo>
                  <a:pt x="31784" y="47346"/>
                  <a:pt x="33927" y="45953"/>
                  <a:pt x="36235" y="44950"/>
                </a:cubicBezTo>
                <a:cubicBezTo>
                  <a:pt x="39415" y="43561"/>
                  <a:pt x="42733" y="42248"/>
                  <a:pt x="45473" y="40373"/>
                </a:cubicBezTo>
                <a:cubicBezTo>
                  <a:pt x="47456" y="39229"/>
                  <a:pt x="49014" y="37805"/>
                  <a:pt x="50900" y="36592"/>
                </a:cubicBezTo>
                <a:cubicBezTo>
                  <a:pt x="52263" y="35669"/>
                  <a:pt x="53751" y="34755"/>
                  <a:pt x="54551" y="33580"/>
                </a:cubicBezTo>
                <a:cubicBezTo>
                  <a:pt x="55619" y="32581"/>
                  <a:pt x="56159" y="31475"/>
                  <a:pt x="56859" y="30407"/>
                </a:cubicBezTo>
                <a:cubicBezTo>
                  <a:pt x="58642" y="28681"/>
                  <a:pt x="60843" y="26974"/>
                  <a:pt x="61639" y="25019"/>
                </a:cubicBezTo>
                <a:cubicBezTo>
                  <a:pt x="62293" y="23151"/>
                  <a:pt x="63572" y="21314"/>
                  <a:pt x="64781" y="19496"/>
                </a:cubicBezTo>
                <a:cubicBezTo>
                  <a:pt x="64976" y="18708"/>
                  <a:pt x="65068" y="17920"/>
                  <a:pt x="65527" y="17124"/>
                </a:cubicBezTo>
                <a:cubicBezTo>
                  <a:pt x="65531" y="16534"/>
                  <a:pt x="65386" y="15960"/>
                  <a:pt x="65106" y="15443"/>
                </a:cubicBezTo>
                <a:cubicBezTo>
                  <a:pt x="64287" y="13434"/>
                  <a:pt x="64096" y="11195"/>
                  <a:pt x="62710" y="9389"/>
                </a:cubicBezTo>
                <a:cubicBezTo>
                  <a:pt x="62370" y="8953"/>
                  <a:pt x="61980" y="8536"/>
                  <a:pt x="61796" y="8034"/>
                </a:cubicBezTo>
                <a:cubicBezTo>
                  <a:pt x="61210" y="6614"/>
                  <a:pt x="59584" y="5704"/>
                  <a:pt x="58286" y="4651"/>
                </a:cubicBezTo>
                <a:cubicBezTo>
                  <a:pt x="57211" y="4008"/>
                  <a:pt x="55986" y="3469"/>
                  <a:pt x="55010" y="2753"/>
                </a:cubicBezTo>
                <a:cubicBezTo>
                  <a:pt x="53679" y="1796"/>
                  <a:pt x="51719" y="1364"/>
                  <a:pt x="50047" y="702"/>
                </a:cubicBezTo>
                <a:cubicBezTo>
                  <a:pt x="49263" y="384"/>
                  <a:pt x="48459" y="1"/>
                  <a:pt x="474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8"/>
          <p:cNvSpPr/>
          <p:nvPr/>
        </p:nvSpPr>
        <p:spPr>
          <a:xfrm rot="2927788">
            <a:off x="6071842" y="4706286"/>
            <a:ext cx="2540480" cy="3097360"/>
          </a:xfrm>
          <a:custGeom>
            <a:rect b="b" l="l" r="r" t="t"/>
            <a:pathLst>
              <a:path extrusionOk="0" h="62272" w="51076">
                <a:moveTo>
                  <a:pt x="20113" y="0"/>
                </a:moveTo>
                <a:cubicBezTo>
                  <a:pt x="19872" y="0"/>
                  <a:pt x="19632" y="6"/>
                  <a:pt x="19392" y="21"/>
                </a:cubicBezTo>
                <a:cubicBezTo>
                  <a:pt x="16962" y="606"/>
                  <a:pt x="14535" y="1509"/>
                  <a:pt x="12622" y="3247"/>
                </a:cubicBezTo>
                <a:cubicBezTo>
                  <a:pt x="10524" y="4992"/>
                  <a:pt x="8018" y="6014"/>
                  <a:pt x="5798" y="7548"/>
                </a:cubicBezTo>
                <a:cubicBezTo>
                  <a:pt x="3965" y="8807"/>
                  <a:pt x="3165" y="11142"/>
                  <a:pt x="2231" y="13209"/>
                </a:cubicBezTo>
                <a:cubicBezTo>
                  <a:pt x="1542" y="14992"/>
                  <a:pt x="769" y="16764"/>
                  <a:pt x="551" y="18750"/>
                </a:cubicBezTo>
                <a:cubicBezTo>
                  <a:pt x="352" y="20989"/>
                  <a:pt x="463" y="23270"/>
                  <a:pt x="325" y="25520"/>
                </a:cubicBezTo>
                <a:cubicBezTo>
                  <a:pt x="256" y="26236"/>
                  <a:pt x="214" y="26963"/>
                  <a:pt x="176" y="27686"/>
                </a:cubicBezTo>
                <a:cubicBezTo>
                  <a:pt x="0" y="30840"/>
                  <a:pt x="57" y="34020"/>
                  <a:pt x="199" y="37197"/>
                </a:cubicBezTo>
                <a:cubicBezTo>
                  <a:pt x="371" y="40828"/>
                  <a:pt x="1160" y="44556"/>
                  <a:pt x="3100" y="47683"/>
                </a:cubicBezTo>
                <a:cubicBezTo>
                  <a:pt x="4080" y="49213"/>
                  <a:pt x="5228" y="50591"/>
                  <a:pt x="6491" y="51846"/>
                </a:cubicBezTo>
                <a:cubicBezTo>
                  <a:pt x="7956" y="53546"/>
                  <a:pt x="9682" y="54988"/>
                  <a:pt x="11646" y="55842"/>
                </a:cubicBezTo>
                <a:cubicBezTo>
                  <a:pt x="12442" y="56565"/>
                  <a:pt x="12974" y="57644"/>
                  <a:pt x="13885" y="58257"/>
                </a:cubicBezTo>
                <a:cubicBezTo>
                  <a:pt x="14626" y="58753"/>
                  <a:pt x="15341" y="59741"/>
                  <a:pt x="16184" y="59741"/>
                </a:cubicBezTo>
                <a:cubicBezTo>
                  <a:pt x="16381" y="59741"/>
                  <a:pt x="16584" y="59688"/>
                  <a:pt x="16797" y="59562"/>
                </a:cubicBezTo>
                <a:cubicBezTo>
                  <a:pt x="17949" y="60626"/>
                  <a:pt x="19361" y="61047"/>
                  <a:pt x="20777" y="61242"/>
                </a:cubicBezTo>
                <a:cubicBezTo>
                  <a:pt x="21826" y="61540"/>
                  <a:pt x="22882" y="61847"/>
                  <a:pt x="23954" y="61973"/>
                </a:cubicBezTo>
                <a:cubicBezTo>
                  <a:pt x="24818" y="62099"/>
                  <a:pt x="25687" y="62264"/>
                  <a:pt x="26552" y="62271"/>
                </a:cubicBezTo>
                <a:cubicBezTo>
                  <a:pt x="28580" y="62061"/>
                  <a:pt x="30104" y="60549"/>
                  <a:pt x="31826" y="59589"/>
                </a:cubicBezTo>
                <a:cubicBezTo>
                  <a:pt x="34202" y="58261"/>
                  <a:pt x="36705" y="57067"/>
                  <a:pt x="38634" y="54996"/>
                </a:cubicBezTo>
                <a:cubicBezTo>
                  <a:pt x="40069" y="53794"/>
                  <a:pt x="41102" y="52133"/>
                  <a:pt x="42442" y="50821"/>
                </a:cubicBezTo>
                <a:cubicBezTo>
                  <a:pt x="43403" y="49803"/>
                  <a:pt x="44466" y="48827"/>
                  <a:pt x="44922" y="47373"/>
                </a:cubicBezTo>
                <a:cubicBezTo>
                  <a:pt x="45626" y="46202"/>
                  <a:pt x="45875" y="44797"/>
                  <a:pt x="46265" y="43473"/>
                </a:cubicBezTo>
                <a:cubicBezTo>
                  <a:pt x="47432" y="41445"/>
                  <a:pt x="48948" y="39512"/>
                  <a:pt x="49258" y="36994"/>
                </a:cubicBezTo>
                <a:cubicBezTo>
                  <a:pt x="49468" y="34579"/>
                  <a:pt x="50199" y="32306"/>
                  <a:pt x="50877" y="30055"/>
                </a:cubicBezTo>
                <a:cubicBezTo>
                  <a:pt x="50900" y="29018"/>
                  <a:pt x="50838" y="27962"/>
                  <a:pt x="51076" y="26963"/>
                </a:cubicBezTo>
                <a:cubicBezTo>
                  <a:pt x="50972" y="26152"/>
                  <a:pt x="50754" y="25359"/>
                  <a:pt x="50433" y="24609"/>
                </a:cubicBezTo>
                <a:cubicBezTo>
                  <a:pt x="49407" y="21739"/>
                  <a:pt x="48856" y="18666"/>
                  <a:pt x="47398" y="15976"/>
                </a:cubicBezTo>
                <a:cubicBezTo>
                  <a:pt x="47038" y="15325"/>
                  <a:pt x="46644" y="14686"/>
                  <a:pt x="46407" y="13974"/>
                </a:cubicBezTo>
                <a:cubicBezTo>
                  <a:pt x="45676" y="11942"/>
                  <a:pt x="44176" y="10422"/>
                  <a:pt x="42920" y="8769"/>
                </a:cubicBezTo>
                <a:cubicBezTo>
                  <a:pt x="41921" y="7705"/>
                  <a:pt x="40819" y="6760"/>
                  <a:pt x="39889" y="5616"/>
                </a:cubicBezTo>
                <a:cubicBezTo>
                  <a:pt x="38623" y="4085"/>
                  <a:pt x="36935" y="3159"/>
                  <a:pt x="35442" y="1961"/>
                </a:cubicBezTo>
                <a:cubicBezTo>
                  <a:pt x="34681" y="1345"/>
                  <a:pt x="33889" y="621"/>
                  <a:pt x="32939" y="518"/>
                </a:cubicBezTo>
                <a:cubicBezTo>
                  <a:pt x="32824" y="513"/>
                  <a:pt x="32710" y="510"/>
                  <a:pt x="32595" y="510"/>
                </a:cubicBezTo>
                <a:cubicBezTo>
                  <a:pt x="31965" y="510"/>
                  <a:pt x="31340" y="580"/>
                  <a:pt x="30711" y="580"/>
                </a:cubicBezTo>
                <a:cubicBezTo>
                  <a:pt x="30570" y="580"/>
                  <a:pt x="30429" y="576"/>
                  <a:pt x="30287" y="568"/>
                </a:cubicBezTo>
                <a:cubicBezTo>
                  <a:pt x="28385" y="21"/>
                  <a:pt x="26460" y="258"/>
                  <a:pt x="24547" y="47"/>
                </a:cubicBezTo>
                <a:cubicBezTo>
                  <a:pt x="24132" y="97"/>
                  <a:pt x="23716" y="114"/>
                  <a:pt x="23299" y="114"/>
                </a:cubicBezTo>
                <a:cubicBezTo>
                  <a:pt x="22239" y="114"/>
                  <a:pt x="21173" y="0"/>
                  <a:pt x="2011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8"/>
          <p:cNvSpPr/>
          <p:nvPr/>
        </p:nvSpPr>
        <p:spPr>
          <a:xfrm>
            <a:off x="7863550" y="4737635"/>
            <a:ext cx="2610532" cy="2754489"/>
          </a:xfrm>
          <a:custGeom>
            <a:rect b="b" l="l" r="r" t="t"/>
            <a:pathLst>
              <a:path extrusionOk="0" fill="none" h="50093" w="47475">
                <a:moveTo>
                  <a:pt x="44513" y="12048"/>
                </a:moveTo>
                <a:cubicBezTo>
                  <a:pt x="45757" y="14152"/>
                  <a:pt x="46139" y="16594"/>
                  <a:pt x="46974" y="18860"/>
                </a:cubicBezTo>
                <a:cubicBezTo>
                  <a:pt x="47241" y="19449"/>
                  <a:pt x="47410" y="20081"/>
                  <a:pt x="47475" y="20723"/>
                </a:cubicBezTo>
                <a:cubicBezTo>
                  <a:pt x="47211" y="21539"/>
                  <a:pt x="47226" y="22381"/>
                  <a:pt x="47165" y="23215"/>
                </a:cubicBezTo>
                <a:cubicBezTo>
                  <a:pt x="46449" y="25052"/>
                  <a:pt x="45684" y="26904"/>
                  <a:pt x="45389" y="28852"/>
                </a:cubicBezTo>
                <a:cubicBezTo>
                  <a:pt x="44999" y="30888"/>
                  <a:pt x="43522" y="32499"/>
                  <a:pt x="42362" y="34176"/>
                </a:cubicBezTo>
                <a:cubicBezTo>
                  <a:pt x="41949" y="35255"/>
                  <a:pt x="41662" y="36395"/>
                  <a:pt x="40961" y="37360"/>
                </a:cubicBezTo>
                <a:cubicBezTo>
                  <a:pt x="40483" y="38550"/>
                  <a:pt x="39461" y="39377"/>
                  <a:pt x="38531" y="40230"/>
                </a:cubicBezTo>
                <a:cubicBezTo>
                  <a:pt x="37238" y="41340"/>
                  <a:pt x="36216" y="42710"/>
                  <a:pt x="34842" y="43736"/>
                </a:cubicBezTo>
                <a:cubicBezTo>
                  <a:pt x="32974" y="45473"/>
                  <a:pt x="30613" y="46533"/>
                  <a:pt x="28363" y="47697"/>
                </a:cubicBezTo>
                <a:cubicBezTo>
                  <a:pt x="26729" y="48535"/>
                  <a:pt x="25259" y="49813"/>
                  <a:pt x="23376" y="50062"/>
                </a:cubicBezTo>
                <a:cubicBezTo>
                  <a:pt x="22576" y="50092"/>
                  <a:pt x="21780" y="49993"/>
                  <a:pt x="20984" y="49928"/>
                </a:cubicBezTo>
                <a:cubicBezTo>
                  <a:pt x="19997" y="49870"/>
                  <a:pt x="19032" y="49664"/>
                  <a:pt x="18072" y="49468"/>
                </a:cubicBezTo>
                <a:cubicBezTo>
                  <a:pt x="16774" y="49365"/>
                  <a:pt x="15481" y="49086"/>
                  <a:pt x="14459" y="48278"/>
                </a:cubicBezTo>
                <a:cubicBezTo>
                  <a:pt x="13395" y="48860"/>
                  <a:pt x="12637" y="47800"/>
                  <a:pt x="11818" y="47344"/>
                </a:cubicBezTo>
                <a:cubicBezTo>
                  <a:pt x="10999" y="46893"/>
                  <a:pt x="10555" y="46047"/>
                  <a:pt x="9844" y="45496"/>
                </a:cubicBezTo>
                <a:cubicBezTo>
                  <a:pt x="8064" y="44891"/>
                  <a:pt x="6526" y="43797"/>
                  <a:pt x="5236" y="42492"/>
                </a:cubicBezTo>
                <a:cubicBezTo>
                  <a:pt x="4118" y="41535"/>
                  <a:pt x="3112" y="40475"/>
                  <a:pt x="2266" y="39288"/>
                </a:cubicBezTo>
                <a:cubicBezTo>
                  <a:pt x="597" y="36854"/>
                  <a:pt x="20" y="33892"/>
                  <a:pt x="8" y="30984"/>
                </a:cubicBezTo>
                <a:cubicBezTo>
                  <a:pt x="0" y="28439"/>
                  <a:pt x="77" y="25886"/>
                  <a:pt x="364" y="23349"/>
                </a:cubicBezTo>
                <a:cubicBezTo>
                  <a:pt x="429" y="22763"/>
                  <a:pt x="498" y="22178"/>
                  <a:pt x="590" y="21600"/>
                </a:cubicBezTo>
                <a:cubicBezTo>
                  <a:pt x="808" y="19790"/>
                  <a:pt x="796" y="17960"/>
                  <a:pt x="1068" y="16154"/>
                </a:cubicBezTo>
                <a:cubicBezTo>
                  <a:pt x="1351" y="14550"/>
                  <a:pt x="2140" y="13096"/>
                  <a:pt x="2848" y="11638"/>
                </a:cubicBezTo>
                <a:cubicBezTo>
                  <a:pt x="3793" y="9939"/>
                  <a:pt x="4624" y="8037"/>
                  <a:pt x="6372" y="6950"/>
                </a:cubicBezTo>
                <a:cubicBezTo>
                  <a:pt x="8485" y="5626"/>
                  <a:pt x="10846" y="4707"/>
                  <a:pt x="12856" y="3222"/>
                </a:cubicBezTo>
                <a:cubicBezTo>
                  <a:pt x="14696" y="1749"/>
                  <a:pt x="16973" y="926"/>
                  <a:pt x="19247" y="360"/>
                </a:cubicBezTo>
                <a:cubicBezTo>
                  <a:pt x="20835" y="207"/>
                  <a:pt x="22427" y="406"/>
                  <a:pt x="24011" y="172"/>
                </a:cubicBezTo>
                <a:cubicBezTo>
                  <a:pt x="25776" y="264"/>
                  <a:pt x="27567" y="0"/>
                  <a:pt x="29300" y="364"/>
                </a:cubicBezTo>
                <a:cubicBezTo>
                  <a:pt x="30123" y="367"/>
                  <a:pt x="30934" y="218"/>
                  <a:pt x="31757" y="218"/>
                </a:cubicBezTo>
                <a:cubicBezTo>
                  <a:pt x="32630" y="264"/>
                  <a:pt x="33334" y="811"/>
                  <a:pt x="34011" y="1278"/>
                </a:cubicBezTo>
                <a:cubicBezTo>
                  <a:pt x="35347" y="2174"/>
                  <a:pt x="36870" y="2851"/>
                  <a:pt x="37980" y="4034"/>
                </a:cubicBezTo>
                <a:cubicBezTo>
                  <a:pt x="38791" y="4914"/>
                  <a:pt x="39775" y="5630"/>
                  <a:pt x="40659" y="6445"/>
                </a:cubicBezTo>
                <a:cubicBezTo>
                  <a:pt x="41750" y="7719"/>
                  <a:pt x="43081" y="8879"/>
                  <a:pt x="43675" y="10482"/>
                </a:cubicBezTo>
                <a:cubicBezTo>
                  <a:pt x="43866" y="11041"/>
                  <a:pt x="44207" y="11539"/>
                  <a:pt x="44513" y="12048"/>
                </a:cubicBezTo>
                <a:close/>
              </a:path>
            </a:pathLst>
          </a:custGeom>
          <a:noFill/>
          <a:ln cap="flat" cmpd="sng" w="19050">
            <a:solidFill>
              <a:srgbClr val="000000"/>
            </a:solidFill>
            <a:prstDash val="solid"/>
            <a:miter lim="38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8"/>
          <p:cNvSpPr/>
          <p:nvPr/>
        </p:nvSpPr>
        <p:spPr>
          <a:xfrm rot="294436">
            <a:off x="-325809" y="3531511"/>
            <a:ext cx="4247906" cy="2724917"/>
          </a:xfrm>
          <a:custGeom>
            <a:rect b="b" l="l" r="r" t="t"/>
            <a:pathLst>
              <a:path extrusionOk="0" h="56338" w="87826">
                <a:moveTo>
                  <a:pt x="6540" y="1"/>
                </a:moveTo>
                <a:cubicBezTo>
                  <a:pt x="4880" y="1"/>
                  <a:pt x="3253" y="581"/>
                  <a:pt x="1925" y="1605"/>
                </a:cubicBezTo>
                <a:cubicBezTo>
                  <a:pt x="1181" y="2182"/>
                  <a:pt x="555" y="2960"/>
                  <a:pt x="86" y="3770"/>
                </a:cubicBezTo>
                <a:cubicBezTo>
                  <a:pt x="1" y="3916"/>
                  <a:pt x="130" y="4051"/>
                  <a:pt x="259" y="4051"/>
                </a:cubicBezTo>
                <a:cubicBezTo>
                  <a:pt x="316" y="4051"/>
                  <a:pt x="374" y="4024"/>
                  <a:pt x="412" y="3960"/>
                </a:cubicBezTo>
                <a:cubicBezTo>
                  <a:pt x="1514" y="2147"/>
                  <a:pt x="3522" y="874"/>
                  <a:pt x="5629" y="617"/>
                </a:cubicBezTo>
                <a:cubicBezTo>
                  <a:pt x="5888" y="586"/>
                  <a:pt x="6148" y="571"/>
                  <a:pt x="6407" y="571"/>
                </a:cubicBezTo>
                <a:cubicBezTo>
                  <a:pt x="8205" y="571"/>
                  <a:pt x="9969" y="1305"/>
                  <a:pt x="11265" y="2561"/>
                </a:cubicBezTo>
                <a:cubicBezTo>
                  <a:pt x="13022" y="4266"/>
                  <a:pt x="13462" y="6647"/>
                  <a:pt x="13760" y="8978"/>
                </a:cubicBezTo>
                <a:cubicBezTo>
                  <a:pt x="14095" y="11595"/>
                  <a:pt x="14415" y="14218"/>
                  <a:pt x="14745" y="16838"/>
                </a:cubicBezTo>
                <a:cubicBezTo>
                  <a:pt x="15359" y="21746"/>
                  <a:pt x="15709" y="26881"/>
                  <a:pt x="17717" y="31468"/>
                </a:cubicBezTo>
                <a:cubicBezTo>
                  <a:pt x="19340" y="35178"/>
                  <a:pt x="22252" y="38608"/>
                  <a:pt x="26294" y="39675"/>
                </a:cubicBezTo>
                <a:cubicBezTo>
                  <a:pt x="27156" y="39903"/>
                  <a:pt x="28056" y="40024"/>
                  <a:pt x="28955" y="40024"/>
                </a:cubicBezTo>
                <a:cubicBezTo>
                  <a:pt x="30078" y="40024"/>
                  <a:pt x="31200" y="39835"/>
                  <a:pt x="32242" y="39427"/>
                </a:cubicBezTo>
                <a:cubicBezTo>
                  <a:pt x="34206" y="38655"/>
                  <a:pt x="35567" y="37154"/>
                  <a:pt x="36745" y="35452"/>
                </a:cubicBezTo>
                <a:cubicBezTo>
                  <a:pt x="37400" y="34505"/>
                  <a:pt x="38009" y="33520"/>
                  <a:pt x="38729" y="32616"/>
                </a:cubicBezTo>
                <a:cubicBezTo>
                  <a:pt x="39382" y="31797"/>
                  <a:pt x="40105" y="31040"/>
                  <a:pt x="40892" y="30349"/>
                </a:cubicBezTo>
                <a:cubicBezTo>
                  <a:pt x="42489" y="28953"/>
                  <a:pt x="44354" y="27843"/>
                  <a:pt x="46368" y="27161"/>
                </a:cubicBezTo>
                <a:cubicBezTo>
                  <a:pt x="47852" y="26656"/>
                  <a:pt x="49409" y="26403"/>
                  <a:pt x="50961" y="26403"/>
                </a:cubicBezTo>
                <a:cubicBezTo>
                  <a:pt x="53632" y="26403"/>
                  <a:pt x="56289" y="27153"/>
                  <a:pt x="58543" y="28664"/>
                </a:cubicBezTo>
                <a:cubicBezTo>
                  <a:pt x="60263" y="29816"/>
                  <a:pt x="61531" y="31395"/>
                  <a:pt x="62641" y="33117"/>
                </a:cubicBezTo>
                <a:cubicBezTo>
                  <a:pt x="63652" y="34682"/>
                  <a:pt x="64564" y="36320"/>
                  <a:pt x="65748" y="37766"/>
                </a:cubicBezTo>
                <a:cubicBezTo>
                  <a:pt x="66986" y="39281"/>
                  <a:pt x="68522" y="40429"/>
                  <a:pt x="70425" y="40954"/>
                </a:cubicBezTo>
                <a:cubicBezTo>
                  <a:pt x="72640" y="41563"/>
                  <a:pt x="74957" y="41554"/>
                  <a:pt x="77064" y="42551"/>
                </a:cubicBezTo>
                <a:cubicBezTo>
                  <a:pt x="81257" y="44539"/>
                  <a:pt x="83805" y="48659"/>
                  <a:pt x="85658" y="52734"/>
                </a:cubicBezTo>
                <a:cubicBezTo>
                  <a:pt x="86168" y="53853"/>
                  <a:pt x="86637" y="54989"/>
                  <a:pt x="87109" y="56126"/>
                </a:cubicBezTo>
                <a:cubicBezTo>
                  <a:pt x="87171" y="56274"/>
                  <a:pt x="87305" y="56338"/>
                  <a:pt x="87435" y="56338"/>
                </a:cubicBezTo>
                <a:cubicBezTo>
                  <a:pt x="87635" y="56338"/>
                  <a:pt x="87826" y="56186"/>
                  <a:pt x="87730" y="55954"/>
                </a:cubicBezTo>
                <a:cubicBezTo>
                  <a:pt x="85929" y="51641"/>
                  <a:pt x="84029" y="47129"/>
                  <a:pt x="80392" y="44017"/>
                </a:cubicBezTo>
                <a:cubicBezTo>
                  <a:pt x="78725" y="42592"/>
                  <a:pt x="76784" y="41557"/>
                  <a:pt x="74630" y="41108"/>
                </a:cubicBezTo>
                <a:cubicBezTo>
                  <a:pt x="72404" y="40645"/>
                  <a:pt x="70081" y="40572"/>
                  <a:pt x="68161" y="39211"/>
                </a:cubicBezTo>
                <a:cubicBezTo>
                  <a:pt x="66604" y="38110"/>
                  <a:pt x="65514" y="36481"/>
                  <a:pt x="64512" y="34892"/>
                </a:cubicBezTo>
                <a:cubicBezTo>
                  <a:pt x="63469" y="33246"/>
                  <a:pt x="62487" y="31532"/>
                  <a:pt x="61163" y="30087"/>
                </a:cubicBezTo>
                <a:cubicBezTo>
                  <a:pt x="58588" y="27274"/>
                  <a:pt x="54756" y="25771"/>
                  <a:pt x="50967" y="25771"/>
                </a:cubicBezTo>
                <a:cubicBezTo>
                  <a:pt x="50598" y="25771"/>
                  <a:pt x="50229" y="25786"/>
                  <a:pt x="49862" y="25814"/>
                </a:cubicBezTo>
                <a:cubicBezTo>
                  <a:pt x="45604" y="26144"/>
                  <a:pt x="41620" y="28373"/>
                  <a:pt x="38831" y="31564"/>
                </a:cubicBezTo>
                <a:cubicBezTo>
                  <a:pt x="37374" y="33231"/>
                  <a:pt x="36386" y="35251"/>
                  <a:pt x="34891" y="36877"/>
                </a:cubicBezTo>
                <a:cubicBezTo>
                  <a:pt x="33381" y="38518"/>
                  <a:pt x="31339" y="39383"/>
                  <a:pt x="29118" y="39418"/>
                </a:cubicBezTo>
                <a:cubicBezTo>
                  <a:pt x="29066" y="39419"/>
                  <a:pt x="29014" y="39419"/>
                  <a:pt x="28962" y="39419"/>
                </a:cubicBezTo>
                <a:cubicBezTo>
                  <a:pt x="24529" y="39419"/>
                  <a:pt x="20992" y="36358"/>
                  <a:pt x="18964" y="32613"/>
                </a:cubicBezTo>
                <a:cubicBezTo>
                  <a:pt x="16557" y="28169"/>
                  <a:pt x="16143" y="22964"/>
                  <a:pt x="15534" y="18039"/>
                </a:cubicBezTo>
                <a:lnTo>
                  <a:pt x="14511" y="9797"/>
                </a:lnTo>
                <a:cubicBezTo>
                  <a:pt x="14229" y="7521"/>
                  <a:pt x="14001" y="5079"/>
                  <a:pt x="12620" y="3161"/>
                </a:cubicBezTo>
                <a:cubicBezTo>
                  <a:pt x="11454" y="1541"/>
                  <a:pt x="9633" y="404"/>
                  <a:pt x="7657" y="90"/>
                </a:cubicBezTo>
                <a:cubicBezTo>
                  <a:pt x="7285" y="30"/>
                  <a:pt x="6912" y="1"/>
                  <a:pt x="65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8"/>
          <p:cNvSpPr/>
          <p:nvPr/>
        </p:nvSpPr>
        <p:spPr>
          <a:xfrm rot="1771797">
            <a:off x="-1594774" y="-1847201"/>
            <a:ext cx="2943643" cy="2410901"/>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noFill/>
          <a:ln cap="flat" cmpd="sng" w="19050">
            <a:solidFill>
              <a:srgbClr val="000000"/>
            </a:solidFill>
            <a:prstDash val="solid"/>
            <a:miter lim="38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8"/>
          <p:cNvSpPr/>
          <p:nvPr/>
        </p:nvSpPr>
        <p:spPr>
          <a:xfrm>
            <a:off x="8663125" y="-547190"/>
            <a:ext cx="2610532" cy="2754489"/>
          </a:xfrm>
          <a:custGeom>
            <a:rect b="b" l="l" r="r" t="t"/>
            <a:pathLst>
              <a:path extrusionOk="0" fill="none" h="50093" w="47475">
                <a:moveTo>
                  <a:pt x="44513" y="12048"/>
                </a:moveTo>
                <a:cubicBezTo>
                  <a:pt x="45757" y="14152"/>
                  <a:pt x="46139" y="16594"/>
                  <a:pt x="46974" y="18860"/>
                </a:cubicBezTo>
                <a:cubicBezTo>
                  <a:pt x="47241" y="19449"/>
                  <a:pt x="47410" y="20081"/>
                  <a:pt x="47475" y="20723"/>
                </a:cubicBezTo>
                <a:cubicBezTo>
                  <a:pt x="47211" y="21539"/>
                  <a:pt x="47226" y="22381"/>
                  <a:pt x="47165" y="23215"/>
                </a:cubicBezTo>
                <a:cubicBezTo>
                  <a:pt x="46449" y="25052"/>
                  <a:pt x="45684" y="26904"/>
                  <a:pt x="45389" y="28852"/>
                </a:cubicBezTo>
                <a:cubicBezTo>
                  <a:pt x="44999" y="30888"/>
                  <a:pt x="43522" y="32499"/>
                  <a:pt x="42362" y="34176"/>
                </a:cubicBezTo>
                <a:cubicBezTo>
                  <a:pt x="41949" y="35255"/>
                  <a:pt x="41662" y="36395"/>
                  <a:pt x="40961" y="37360"/>
                </a:cubicBezTo>
                <a:cubicBezTo>
                  <a:pt x="40483" y="38550"/>
                  <a:pt x="39461" y="39377"/>
                  <a:pt x="38531" y="40230"/>
                </a:cubicBezTo>
                <a:cubicBezTo>
                  <a:pt x="37238" y="41340"/>
                  <a:pt x="36216" y="42710"/>
                  <a:pt x="34842" y="43736"/>
                </a:cubicBezTo>
                <a:cubicBezTo>
                  <a:pt x="32974" y="45473"/>
                  <a:pt x="30613" y="46533"/>
                  <a:pt x="28363" y="47697"/>
                </a:cubicBezTo>
                <a:cubicBezTo>
                  <a:pt x="26729" y="48535"/>
                  <a:pt x="25259" y="49813"/>
                  <a:pt x="23376" y="50062"/>
                </a:cubicBezTo>
                <a:cubicBezTo>
                  <a:pt x="22576" y="50092"/>
                  <a:pt x="21780" y="49993"/>
                  <a:pt x="20984" y="49928"/>
                </a:cubicBezTo>
                <a:cubicBezTo>
                  <a:pt x="19997" y="49870"/>
                  <a:pt x="19032" y="49664"/>
                  <a:pt x="18072" y="49468"/>
                </a:cubicBezTo>
                <a:cubicBezTo>
                  <a:pt x="16774" y="49365"/>
                  <a:pt x="15481" y="49086"/>
                  <a:pt x="14459" y="48278"/>
                </a:cubicBezTo>
                <a:cubicBezTo>
                  <a:pt x="13395" y="48860"/>
                  <a:pt x="12637" y="47800"/>
                  <a:pt x="11818" y="47344"/>
                </a:cubicBezTo>
                <a:cubicBezTo>
                  <a:pt x="10999" y="46893"/>
                  <a:pt x="10555" y="46047"/>
                  <a:pt x="9844" y="45496"/>
                </a:cubicBezTo>
                <a:cubicBezTo>
                  <a:pt x="8064" y="44891"/>
                  <a:pt x="6526" y="43797"/>
                  <a:pt x="5236" y="42492"/>
                </a:cubicBezTo>
                <a:cubicBezTo>
                  <a:pt x="4118" y="41535"/>
                  <a:pt x="3112" y="40475"/>
                  <a:pt x="2266" y="39288"/>
                </a:cubicBezTo>
                <a:cubicBezTo>
                  <a:pt x="597" y="36854"/>
                  <a:pt x="20" y="33892"/>
                  <a:pt x="8" y="30984"/>
                </a:cubicBezTo>
                <a:cubicBezTo>
                  <a:pt x="0" y="28439"/>
                  <a:pt x="77" y="25886"/>
                  <a:pt x="364" y="23349"/>
                </a:cubicBezTo>
                <a:cubicBezTo>
                  <a:pt x="429" y="22763"/>
                  <a:pt x="498" y="22178"/>
                  <a:pt x="590" y="21600"/>
                </a:cubicBezTo>
                <a:cubicBezTo>
                  <a:pt x="808" y="19790"/>
                  <a:pt x="796" y="17960"/>
                  <a:pt x="1068" y="16154"/>
                </a:cubicBezTo>
                <a:cubicBezTo>
                  <a:pt x="1351" y="14550"/>
                  <a:pt x="2140" y="13096"/>
                  <a:pt x="2848" y="11638"/>
                </a:cubicBezTo>
                <a:cubicBezTo>
                  <a:pt x="3793" y="9939"/>
                  <a:pt x="4624" y="8037"/>
                  <a:pt x="6372" y="6950"/>
                </a:cubicBezTo>
                <a:cubicBezTo>
                  <a:pt x="8485" y="5626"/>
                  <a:pt x="10846" y="4707"/>
                  <a:pt x="12856" y="3222"/>
                </a:cubicBezTo>
                <a:cubicBezTo>
                  <a:pt x="14696" y="1749"/>
                  <a:pt x="16973" y="926"/>
                  <a:pt x="19247" y="360"/>
                </a:cubicBezTo>
                <a:cubicBezTo>
                  <a:pt x="20835" y="207"/>
                  <a:pt x="22427" y="406"/>
                  <a:pt x="24011" y="172"/>
                </a:cubicBezTo>
                <a:cubicBezTo>
                  <a:pt x="25776" y="264"/>
                  <a:pt x="27567" y="0"/>
                  <a:pt x="29300" y="364"/>
                </a:cubicBezTo>
                <a:cubicBezTo>
                  <a:pt x="30123" y="367"/>
                  <a:pt x="30934" y="218"/>
                  <a:pt x="31757" y="218"/>
                </a:cubicBezTo>
                <a:cubicBezTo>
                  <a:pt x="32630" y="264"/>
                  <a:pt x="33334" y="811"/>
                  <a:pt x="34011" y="1278"/>
                </a:cubicBezTo>
                <a:cubicBezTo>
                  <a:pt x="35347" y="2174"/>
                  <a:pt x="36870" y="2851"/>
                  <a:pt x="37980" y="4034"/>
                </a:cubicBezTo>
                <a:cubicBezTo>
                  <a:pt x="38791" y="4914"/>
                  <a:pt x="39775" y="5630"/>
                  <a:pt x="40659" y="6445"/>
                </a:cubicBezTo>
                <a:cubicBezTo>
                  <a:pt x="41750" y="7719"/>
                  <a:pt x="43081" y="8879"/>
                  <a:pt x="43675" y="10482"/>
                </a:cubicBezTo>
                <a:cubicBezTo>
                  <a:pt x="43866" y="11041"/>
                  <a:pt x="44207" y="11539"/>
                  <a:pt x="44513" y="12048"/>
                </a:cubicBezTo>
                <a:close/>
              </a:path>
            </a:pathLst>
          </a:custGeom>
          <a:noFill/>
          <a:ln cap="flat" cmpd="sng" w="19050">
            <a:solidFill>
              <a:srgbClr val="000000"/>
            </a:solidFill>
            <a:prstDash val="solid"/>
            <a:miter lim="3827"/>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1.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theme" Target="../theme/theme2.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marR="0" rtl="0" algn="l">
              <a:lnSpc>
                <a:spcPct val="89000"/>
              </a:lnSpc>
              <a:spcBef>
                <a:spcPts val="0"/>
              </a:spcBef>
              <a:spcAft>
                <a:spcPts val="0"/>
              </a:spcAft>
              <a:buClr>
                <a:schemeClr val="dk2"/>
              </a:buClr>
              <a:buSzPts val="3300"/>
              <a:buFont typeface="Libre Franklin"/>
              <a:buNone/>
              <a:defRPr b="0" i="0" sz="3300" u="none" cap="none" strike="noStrike">
                <a:solidFill>
                  <a:schemeClr val="dk2"/>
                </a:solidFill>
                <a:latin typeface="Libre Franklin"/>
                <a:ea typeface="Libre Franklin"/>
                <a:cs typeface="Libre Franklin"/>
                <a:sym typeface="Libre Franklin"/>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1028700" y="1714500"/>
            <a:ext cx="7200900" cy="26862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4000"/>
              </a:lnSpc>
              <a:spcBef>
                <a:spcPts val="800"/>
              </a:spcBef>
              <a:spcAft>
                <a:spcPts val="0"/>
              </a:spcAft>
              <a:buClr>
                <a:schemeClr val="dk2"/>
              </a:buClr>
              <a:buSzPts val="1500"/>
              <a:buFont typeface="Libre Franklin"/>
              <a:buChar char="■"/>
              <a:defRPr b="0" i="0" sz="1500" u="none" cap="none" strike="noStrike">
                <a:solidFill>
                  <a:schemeClr val="dk2"/>
                </a:solidFill>
                <a:latin typeface="Libre Franklin"/>
                <a:ea typeface="Libre Franklin"/>
                <a:cs typeface="Libre Franklin"/>
                <a:sym typeface="Libre Franklin"/>
              </a:defRPr>
            </a:lvl1pPr>
            <a:lvl2pPr indent="-323850" lvl="1" marL="914400" marR="0" rtl="0" algn="l">
              <a:lnSpc>
                <a:spcPct val="94000"/>
              </a:lnSpc>
              <a:spcBef>
                <a:spcPts val="400"/>
              </a:spcBef>
              <a:spcAft>
                <a:spcPts val="0"/>
              </a:spcAft>
              <a:buClr>
                <a:schemeClr val="dk2"/>
              </a:buClr>
              <a:buSzPts val="1500"/>
              <a:buFont typeface="Libre Franklin"/>
              <a:buChar char="–"/>
              <a:defRPr b="0" i="1" sz="1500" u="none" cap="none" strike="noStrike">
                <a:solidFill>
                  <a:schemeClr val="dk2"/>
                </a:solidFill>
                <a:latin typeface="Libre Franklin"/>
                <a:ea typeface="Libre Franklin"/>
                <a:cs typeface="Libre Franklin"/>
                <a:sym typeface="Libre Franklin"/>
              </a:defRPr>
            </a:lvl2pPr>
            <a:lvl3pPr indent="-317500" lvl="2" marL="1371600" marR="0" rtl="0" algn="l">
              <a:lnSpc>
                <a:spcPct val="94000"/>
              </a:lnSpc>
              <a:spcBef>
                <a:spcPts val="4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3pPr>
            <a:lvl4pPr indent="-317500" lvl="3" marL="1828800" marR="0" rtl="0" algn="l">
              <a:lnSpc>
                <a:spcPct val="94000"/>
              </a:lnSpc>
              <a:spcBef>
                <a:spcPts val="4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4pPr>
            <a:lvl5pPr indent="-304800" lvl="4" marL="2286000" marR="0" rtl="0" algn="l">
              <a:lnSpc>
                <a:spcPct val="94000"/>
              </a:lnSpc>
              <a:spcBef>
                <a:spcPts val="400"/>
              </a:spcBef>
              <a:spcAft>
                <a:spcPts val="0"/>
              </a:spcAft>
              <a:buClr>
                <a:schemeClr val="dk2"/>
              </a:buClr>
              <a:buSzPts val="1200"/>
              <a:buFont typeface="Libre Franklin"/>
              <a:buChar char="■"/>
              <a:defRPr b="0" i="0" sz="1200" u="none" cap="none" strike="noStrike">
                <a:solidFill>
                  <a:schemeClr val="dk2"/>
                </a:solidFill>
                <a:latin typeface="Libre Franklin"/>
                <a:ea typeface="Libre Franklin"/>
                <a:cs typeface="Libre Franklin"/>
                <a:sym typeface="Libre Franklin"/>
              </a:defRPr>
            </a:lvl5pPr>
            <a:lvl6pPr indent="-304800" lvl="5" marL="2743200" marR="0" rtl="0" algn="l">
              <a:lnSpc>
                <a:spcPct val="94000"/>
              </a:lnSpc>
              <a:spcBef>
                <a:spcPts val="400"/>
              </a:spcBef>
              <a:spcAft>
                <a:spcPts val="0"/>
              </a:spcAft>
              <a:buClr>
                <a:schemeClr val="dk2"/>
              </a:buClr>
              <a:buSzPts val="1200"/>
              <a:buFont typeface="Libre Franklin"/>
              <a:buChar char="–"/>
              <a:defRPr b="0" i="1" sz="1200" u="none" cap="none" strike="noStrike">
                <a:solidFill>
                  <a:schemeClr val="dk2"/>
                </a:solidFill>
                <a:latin typeface="Libre Franklin"/>
                <a:ea typeface="Libre Franklin"/>
                <a:cs typeface="Libre Franklin"/>
                <a:sym typeface="Libre Franklin"/>
              </a:defRPr>
            </a:lvl6pPr>
            <a:lvl7pPr indent="-298450" lvl="6" marL="3200400" marR="0" rtl="0" algn="l">
              <a:lnSpc>
                <a:spcPct val="94000"/>
              </a:lnSpc>
              <a:spcBef>
                <a:spcPts val="400"/>
              </a:spcBef>
              <a:spcAft>
                <a:spcPts val="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7pPr>
            <a:lvl8pPr indent="-298450" lvl="7" marL="3657600" marR="0" rtl="0" algn="l">
              <a:lnSpc>
                <a:spcPct val="94000"/>
              </a:lnSpc>
              <a:spcBef>
                <a:spcPts val="400"/>
              </a:spcBef>
              <a:spcAft>
                <a:spcPts val="0"/>
              </a:spcAft>
              <a:buClr>
                <a:schemeClr val="dk2"/>
              </a:buClr>
              <a:buSzPts val="1100"/>
              <a:buFont typeface="Libre Franklin"/>
              <a:buChar char="–"/>
              <a:defRPr b="0" i="1" sz="1100" u="none" cap="none" strike="noStrike">
                <a:solidFill>
                  <a:schemeClr val="dk2"/>
                </a:solidFill>
                <a:latin typeface="Libre Franklin"/>
                <a:ea typeface="Libre Franklin"/>
                <a:cs typeface="Libre Franklin"/>
                <a:sym typeface="Libre Franklin"/>
              </a:defRPr>
            </a:lvl8pPr>
            <a:lvl9pPr indent="-298450" lvl="8" marL="4114800" marR="0" rtl="0" algn="l">
              <a:lnSpc>
                <a:spcPct val="94000"/>
              </a:lnSpc>
              <a:spcBef>
                <a:spcPts val="400"/>
              </a:spcBef>
              <a:spcAft>
                <a:spcPts val="20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9pPr>
          </a:lstStyle>
          <a:p/>
        </p:txBody>
      </p:sp>
      <p:sp>
        <p:nvSpPr>
          <p:cNvPr id="53" name="Google Shape;53;p13"/>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9pPr>
          </a:lstStyle>
          <a:p/>
        </p:txBody>
      </p:sp>
      <p:sp>
        <p:nvSpPr>
          <p:cNvPr id="54" name="Google Shape;54;p13"/>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dk2"/>
                </a:solidFill>
                <a:latin typeface="Libre Franklin"/>
                <a:ea typeface="Libre Franklin"/>
                <a:cs typeface="Libre Franklin"/>
                <a:sym typeface="Libre Franklin"/>
              </a:defRPr>
            </a:lvl1pPr>
            <a:lvl2pPr lvl="1"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100"/>
              <a:buNone/>
              <a:defRPr b="0" i="0" sz="1400" u="none" cap="none" strike="noStrike">
                <a:solidFill>
                  <a:schemeClr val="dk1"/>
                </a:solidFill>
                <a:latin typeface="Libre Franklin"/>
                <a:ea typeface="Libre Franklin"/>
                <a:cs typeface="Libre Franklin"/>
                <a:sym typeface="Libre Franklin"/>
              </a:defRPr>
            </a:lvl9pPr>
          </a:lstStyle>
          <a:p/>
        </p:txBody>
      </p:sp>
      <p:sp>
        <p:nvSpPr>
          <p:cNvPr id="55" name="Google Shape;55;p13"/>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dk2"/>
                </a:solidFill>
                <a:latin typeface="Libre Franklin"/>
                <a:ea typeface="Libre Franklin"/>
                <a:cs typeface="Libre Franklin"/>
                <a:sym typeface="Libre Franklin"/>
              </a:defRPr>
            </a:lvl1pPr>
            <a:lvl2pPr indent="0" lvl="1" marL="0" marR="0" rtl="0" algn="r">
              <a:spcBef>
                <a:spcPts val="0"/>
              </a:spcBef>
              <a:buNone/>
              <a:defRPr b="0" i="0" sz="900" u="none" cap="none" strike="noStrike">
                <a:solidFill>
                  <a:schemeClr val="dk2"/>
                </a:solidFill>
                <a:latin typeface="Libre Franklin"/>
                <a:ea typeface="Libre Franklin"/>
                <a:cs typeface="Libre Franklin"/>
                <a:sym typeface="Libre Franklin"/>
              </a:defRPr>
            </a:lvl2pPr>
            <a:lvl3pPr indent="0" lvl="2" marL="0" marR="0" rtl="0" algn="r">
              <a:spcBef>
                <a:spcPts val="0"/>
              </a:spcBef>
              <a:buNone/>
              <a:defRPr b="0" i="0" sz="900" u="none" cap="none" strike="noStrike">
                <a:solidFill>
                  <a:schemeClr val="dk2"/>
                </a:solidFill>
                <a:latin typeface="Libre Franklin"/>
                <a:ea typeface="Libre Franklin"/>
                <a:cs typeface="Libre Franklin"/>
                <a:sym typeface="Libre Franklin"/>
              </a:defRPr>
            </a:lvl3pPr>
            <a:lvl4pPr indent="0" lvl="3" marL="0" marR="0" rtl="0" algn="r">
              <a:spcBef>
                <a:spcPts val="0"/>
              </a:spcBef>
              <a:buNone/>
              <a:defRPr b="0" i="0" sz="900" u="none" cap="none" strike="noStrike">
                <a:solidFill>
                  <a:schemeClr val="dk2"/>
                </a:solidFill>
                <a:latin typeface="Libre Franklin"/>
                <a:ea typeface="Libre Franklin"/>
                <a:cs typeface="Libre Franklin"/>
                <a:sym typeface="Libre Franklin"/>
              </a:defRPr>
            </a:lvl4pPr>
            <a:lvl5pPr indent="0" lvl="4" marL="0" marR="0" rtl="0" algn="r">
              <a:spcBef>
                <a:spcPts val="0"/>
              </a:spcBef>
              <a:buNone/>
              <a:defRPr b="0" i="0" sz="900" u="none" cap="none" strike="noStrike">
                <a:solidFill>
                  <a:schemeClr val="dk2"/>
                </a:solidFill>
                <a:latin typeface="Libre Franklin"/>
                <a:ea typeface="Libre Franklin"/>
                <a:cs typeface="Libre Franklin"/>
                <a:sym typeface="Libre Franklin"/>
              </a:defRPr>
            </a:lvl5pPr>
            <a:lvl6pPr indent="0" lvl="5" marL="0" marR="0" rtl="0" algn="r">
              <a:spcBef>
                <a:spcPts val="0"/>
              </a:spcBef>
              <a:buNone/>
              <a:defRPr b="0" i="0" sz="900" u="none" cap="none" strike="noStrike">
                <a:solidFill>
                  <a:schemeClr val="dk2"/>
                </a:solidFill>
                <a:latin typeface="Libre Franklin"/>
                <a:ea typeface="Libre Franklin"/>
                <a:cs typeface="Libre Franklin"/>
                <a:sym typeface="Libre Franklin"/>
              </a:defRPr>
            </a:lvl6pPr>
            <a:lvl7pPr indent="0" lvl="6" marL="0" marR="0" rtl="0" algn="r">
              <a:spcBef>
                <a:spcPts val="0"/>
              </a:spcBef>
              <a:buNone/>
              <a:defRPr b="0" i="0" sz="900" u="none" cap="none" strike="noStrike">
                <a:solidFill>
                  <a:schemeClr val="dk2"/>
                </a:solidFill>
                <a:latin typeface="Libre Franklin"/>
                <a:ea typeface="Libre Franklin"/>
                <a:cs typeface="Libre Franklin"/>
                <a:sym typeface="Libre Franklin"/>
              </a:defRPr>
            </a:lvl7pPr>
            <a:lvl8pPr indent="0" lvl="7" marL="0" marR="0" rtl="0" algn="r">
              <a:spcBef>
                <a:spcPts val="0"/>
              </a:spcBef>
              <a:buNone/>
              <a:defRPr b="0" i="0" sz="900" u="none" cap="none" strike="noStrike">
                <a:solidFill>
                  <a:schemeClr val="dk2"/>
                </a:solidFill>
                <a:latin typeface="Libre Franklin"/>
                <a:ea typeface="Libre Franklin"/>
                <a:cs typeface="Libre Franklin"/>
                <a:sym typeface="Libre Franklin"/>
              </a:defRPr>
            </a:lvl8pPr>
            <a:lvl9pPr indent="0" lvl="8" marL="0" marR="0" rtl="0" algn="r">
              <a:spcBef>
                <a:spcPts val="0"/>
              </a:spcBef>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
        <p:nvSpPr>
          <p:cNvPr id="56" name="Google Shape;56;p13" title="Side bar"/>
          <p:cNvSpPr/>
          <p:nvPr/>
        </p:nvSpPr>
        <p:spPr>
          <a:xfrm>
            <a:off x="358571" y="282"/>
            <a:ext cx="171600" cy="5143500"/>
          </a:xfrm>
          <a:prstGeom prst="rect">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026">
          <p15:clr>
            <a:srgbClr val="F26B43"/>
          </p15:clr>
        </p15:guide>
        <p15:guide id="2" orient="horz" pos="1080">
          <p15:clr>
            <a:srgbClr val="F26B43"/>
          </p15:clr>
        </p15:guide>
        <p15:guide id="3" orient="horz" pos="2772">
          <p15:clr>
            <a:srgbClr val="F26B43"/>
          </p15:clr>
        </p15:guide>
        <p15:guide id="4" orient="horz" pos="324">
          <p15:clr>
            <a:srgbClr val="F26B43"/>
          </p15:clr>
        </p15:guide>
        <p15:guide id="5" orient="horz" pos="1134">
          <p15:clr>
            <a:srgbClr val="F26B43"/>
          </p15:clr>
        </p15:guide>
        <p15:guide id="6" pos="5184">
          <p15:clr>
            <a:srgbClr val="F26B43"/>
          </p15:clr>
        </p15:guide>
        <p15:guide id="7" pos="702">
          <p15:clr>
            <a:srgbClr val="F26B43"/>
          </p15:clr>
        </p15:guide>
        <p15:guide id="8" pos="64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6" name="Shape 156"/>
        <p:cNvGrpSpPr/>
        <p:nvPr/>
      </p:nvGrpSpPr>
      <p:grpSpPr>
        <a:xfrm>
          <a:off x="0" y="0"/>
          <a:ext cx="0" cy="0"/>
          <a:chOff x="0" y="0"/>
          <a:chExt cx="0" cy="0"/>
        </a:xfrm>
      </p:grpSpPr>
      <p:sp>
        <p:nvSpPr>
          <p:cNvPr id="157" name="Google Shape;157;p26"/>
          <p:cNvSpPr txBox="1"/>
          <p:nvPr>
            <p:ph type="title"/>
          </p:nvPr>
        </p:nvSpPr>
        <p:spPr>
          <a:xfrm>
            <a:off x="1028700" y="514350"/>
            <a:ext cx="7200900" cy="1114500"/>
          </a:xfrm>
          <a:prstGeom prst="rect">
            <a:avLst/>
          </a:prstGeom>
          <a:noFill/>
          <a:ln>
            <a:noFill/>
          </a:ln>
        </p:spPr>
        <p:txBody>
          <a:bodyPr anchorCtr="0" anchor="t" bIns="34275" lIns="68575" spcFirstLastPara="1" rIns="68575" wrap="square" tIns="34275">
            <a:normAutofit/>
          </a:bodyPr>
          <a:lstStyle>
            <a:lvl1pPr lvl="0" marR="0" rtl="0" algn="l">
              <a:lnSpc>
                <a:spcPct val="89000"/>
              </a:lnSpc>
              <a:spcBef>
                <a:spcPts val="0"/>
              </a:spcBef>
              <a:spcAft>
                <a:spcPts val="0"/>
              </a:spcAft>
              <a:buClr>
                <a:schemeClr val="dk2"/>
              </a:buClr>
              <a:buSzPts val="3300"/>
              <a:buFont typeface="Libre Franklin"/>
              <a:buNone/>
              <a:defRPr b="0" i="0" sz="33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26"/>
          <p:cNvSpPr txBox="1"/>
          <p:nvPr>
            <p:ph idx="1" type="body"/>
          </p:nvPr>
        </p:nvSpPr>
        <p:spPr>
          <a:xfrm>
            <a:off x="1028700" y="1714500"/>
            <a:ext cx="7200900" cy="26862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4000"/>
              </a:lnSpc>
              <a:spcBef>
                <a:spcPts val="800"/>
              </a:spcBef>
              <a:spcAft>
                <a:spcPts val="0"/>
              </a:spcAft>
              <a:buClr>
                <a:schemeClr val="dk2"/>
              </a:buClr>
              <a:buSzPts val="1500"/>
              <a:buFont typeface="Libre Franklin"/>
              <a:buChar char="■"/>
              <a:defRPr b="0" i="0" sz="1500" u="none" cap="none" strike="noStrike">
                <a:solidFill>
                  <a:schemeClr val="dk2"/>
                </a:solidFill>
                <a:latin typeface="Libre Franklin"/>
                <a:ea typeface="Libre Franklin"/>
                <a:cs typeface="Libre Franklin"/>
                <a:sym typeface="Libre Franklin"/>
              </a:defRPr>
            </a:lvl1pPr>
            <a:lvl2pPr indent="-323850" lvl="1" marL="914400" marR="0" rtl="0" algn="l">
              <a:lnSpc>
                <a:spcPct val="94000"/>
              </a:lnSpc>
              <a:spcBef>
                <a:spcPts val="400"/>
              </a:spcBef>
              <a:spcAft>
                <a:spcPts val="0"/>
              </a:spcAft>
              <a:buClr>
                <a:schemeClr val="dk2"/>
              </a:buClr>
              <a:buSzPts val="1500"/>
              <a:buFont typeface="Libre Franklin"/>
              <a:buChar char="–"/>
              <a:defRPr b="0" i="1" sz="1500" u="none" cap="none" strike="noStrike">
                <a:solidFill>
                  <a:schemeClr val="dk2"/>
                </a:solidFill>
                <a:latin typeface="Libre Franklin"/>
                <a:ea typeface="Libre Franklin"/>
                <a:cs typeface="Libre Franklin"/>
                <a:sym typeface="Libre Franklin"/>
              </a:defRPr>
            </a:lvl2pPr>
            <a:lvl3pPr indent="-317500" lvl="2" marL="1371600" marR="0" rtl="0" algn="l">
              <a:lnSpc>
                <a:spcPct val="94000"/>
              </a:lnSpc>
              <a:spcBef>
                <a:spcPts val="4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3pPr>
            <a:lvl4pPr indent="-317500" lvl="3" marL="1828800" marR="0" rtl="0" algn="l">
              <a:lnSpc>
                <a:spcPct val="94000"/>
              </a:lnSpc>
              <a:spcBef>
                <a:spcPts val="4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4pPr>
            <a:lvl5pPr indent="-304800" lvl="4" marL="2286000" marR="0" rtl="0" algn="l">
              <a:lnSpc>
                <a:spcPct val="94000"/>
              </a:lnSpc>
              <a:spcBef>
                <a:spcPts val="400"/>
              </a:spcBef>
              <a:spcAft>
                <a:spcPts val="0"/>
              </a:spcAft>
              <a:buClr>
                <a:schemeClr val="dk2"/>
              </a:buClr>
              <a:buSzPts val="1200"/>
              <a:buFont typeface="Libre Franklin"/>
              <a:buChar char="■"/>
              <a:defRPr b="0" i="0" sz="1200" u="none" cap="none" strike="noStrike">
                <a:solidFill>
                  <a:schemeClr val="dk2"/>
                </a:solidFill>
                <a:latin typeface="Libre Franklin"/>
                <a:ea typeface="Libre Franklin"/>
                <a:cs typeface="Libre Franklin"/>
                <a:sym typeface="Libre Franklin"/>
              </a:defRPr>
            </a:lvl5pPr>
            <a:lvl6pPr indent="-304800" lvl="5" marL="2743200" marR="0" rtl="0" algn="l">
              <a:lnSpc>
                <a:spcPct val="94000"/>
              </a:lnSpc>
              <a:spcBef>
                <a:spcPts val="400"/>
              </a:spcBef>
              <a:spcAft>
                <a:spcPts val="0"/>
              </a:spcAft>
              <a:buClr>
                <a:schemeClr val="dk2"/>
              </a:buClr>
              <a:buSzPts val="1200"/>
              <a:buFont typeface="Libre Franklin"/>
              <a:buChar char="–"/>
              <a:defRPr b="0" i="1" sz="1200" u="none" cap="none" strike="noStrike">
                <a:solidFill>
                  <a:schemeClr val="dk2"/>
                </a:solidFill>
                <a:latin typeface="Libre Franklin"/>
                <a:ea typeface="Libre Franklin"/>
                <a:cs typeface="Libre Franklin"/>
                <a:sym typeface="Libre Franklin"/>
              </a:defRPr>
            </a:lvl6pPr>
            <a:lvl7pPr indent="-298450" lvl="6" marL="3200400" marR="0" rtl="0" algn="l">
              <a:lnSpc>
                <a:spcPct val="94000"/>
              </a:lnSpc>
              <a:spcBef>
                <a:spcPts val="400"/>
              </a:spcBef>
              <a:spcAft>
                <a:spcPts val="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7pPr>
            <a:lvl8pPr indent="-298450" lvl="7" marL="3657600" marR="0" rtl="0" algn="l">
              <a:lnSpc>
                <a:spcPct val="94000"/>
              </a:lnSpc>
              <a:spcBef>
                <a:spcPts val="400"/>
              </a:spcBef>
              <a:spcAft>
                <a:spcPts val="0"/>
              </a:spcAft>
              <a:buClr>
                <a:schemeClr val="dk2"/>
              </a:buClr>
              <a:buSzPts val="1100"/>
              <a:buFont typeface="Libre Franklin"/>
              <a:buChar char="–"/>
              <a:defRPr b="0" i="1" sz="1100" u="none" cap="none" strike="noStrike">
                <a:solidFill>
                  <a:schemeClr val="dk2"/>
                </a:solidFill>
                <a:latin typeface="Libre Franklin"/>
                <a:ea typeface="Libre Franklin"/>
                <a:cs typeface="Libre Franklin"/>
                <a:sym typeface="Libre Franklin"/>
              </a:defRPr>
            </a:lvl8pPr>
            <a:lvl9pPr indent="-298450" lvl="8" marL="4114800" marR="0" rtl="0" algn="l">
              <a:lnSpc>
                <a:spcPct val="94000"/>
              </a:lnSpc>
              <a:spcBef>
                <a:spcPts val="400"/>
              </a:spcBef>
              <a:spcAft>
                <a:spcPts val="200"/>
              </a:spcAft>
              <a:buClr>
                <a:schemeClr val="dk2"/>
              </a:buClr>
              <a:buSzPts val="1100"/>
              <a:buFont typeface="Libre Franklin"/>
              <a:buChar char="■"/>
              <a:defRPr b="0" i="0" sz="1100" u="none" cap="none" strike="noStrike">
                <a:solidFill>
                  <a:schemeClr val="dk2"/>
                </a:solidFill>
                <a:latin typeface="Libre Franklin"/>
                <a:ea typeface="Libre Franklin"/>
                <a:cs typeface="Libre Franklin"/>
                <a:sym typeface="Libre Franklin"/>
              </a:defRPr>
            </a:lvl9pPr>
          </a:lstStyle>
          <a:p/>
        </p:txBody>
      </p:sp>
      <p:sp>
        <p:nvSpPr>
          <p:cNvPr id="159" name="Google Shape;159;p26"/>
          <p:cNvSpPr txBox="1"/>
          <p:nvPr>
            <p:ph idx="10" type="dt"/>
          </p:nvPr>
        </p:nvSpPr>
        <p:spPr>
          <a:xfrm>
            <a:off x="1042988" y="4840040"/>
            <a:ext cx="903300" cy="3036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9pPr>
          </a:lstStyle>
          <a:p/>
        </p:txBody>
      </p:sp>
      <p:sp>
        <p:nvSpPr>
          <p:cNvPr id="160" name="Google Shape;160;p26"/>
          <p:cNvSpPr txBox="1"/>
          <p:nvPr>
            <p:ph idx="11" type="ftr"/>
          </p:nvPr>
        </p:nvSpPr>
        <p:spPr>
          <a:xfrm>
            <a:off x="2170173" y="4840040"/>
            <a:ext cx="4710600" cy="3036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900" u="none" cap="none" strike="noStrike">
                <a:solidFill>
                  <a:schemeClr val="dk2"/>
                </a:solidFill>
                <a:latin typeface="Libre Franklin"/>
                <a:ea typeface="Libre Franklin"/>
                <a:cs typeface="Libre Franklin"/>
                <a:sym typeface="Libre Frankli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Libre Franklin"/>
                <a:ea typeface="Libre Franklin"/>
                <a:cs typeface="Libre Franklin"/>
                <a:sym typeface="Libre Franklin"/>
              </a:defRPr>
            </a:lvl9pPr>
          </a:lstStyle>
          <a:p/>
        </p:txBody>
      </p:sp>
      <p:sp>
        <p:nvSpPr>
          <p:cNvPr id="161" name="Google Shape;161;p26"/>
          <p:cNvSpPr txBox="1"/>
          <p:nvPr>
            <p:ph idx="12" type="sldNum"/>
          </p:nvPr>
        </p:nvSpPr>
        <p:spPr>
          <a:xfrm>
            <a:off x="7104552" y="4840040"/>
            <a:ext cx="1197300" cy="3036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Libre Franklin"/>
                <a:ea typeface="Libre Franklin"/>
                <a:cs typeface="Libre Franklin"/>
                <a:sym typeface="Libre Franklin"/>
              </a:defRPr>
            </a:lvl9pPr>
          </a:lstStyle>
          <a:p>
            <a:pPr indent="0" lvl="0" marL="0" rtl="0" algn="r">
              <a:spcBef>
                <a:spcPts val="0"/>
              </a:spcBef>
              <a:spcAft>
                <a:spcPts val="0"/>
              </a:spcAft>
              <a:buNone/>
            </a:pPr>
            <a:fld id="{00000000-1234-1234-1234-123412341234}" type="slidenum">
              <a:rPr lang="es"/>
              <a:t>‹#›</a:t>
            </a:fld>
            <a:endParaRPr/>
          </a:p>
        </p:txBody>
      </p:sp>
      <p:sp>
        <p:nvSpPr>
          <p:cNvPr id="162" name="Google Shape;162;p26" title="Side bar"/>
          <p:cNvSpPr/>
          <p:nvPr/>
        </p:nvSpPr>
        <p:spPr>
          <a:xfrm>
            <a:off x="358571" y="282"/>
            <a:ext cx="171600" cy="5143500"/>
          </a:xfrm>
          <a:prstGeom prst="rect">
            <a:avLst/>
          </a:prstGeom>
          <a:solidFill>
            <a:schemeClr val="dk2"/>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026">
          <p15:clr>
            <a:srgbClr val="F26B43"/>
          </p15:clr>
        </p15:guide>
        <p15:guide id="2" orient="horz" pos="1080">
          <p15:clr>
            <a:srgbClr val="F26B43"/>
          </p15:clr>
        </p15:guide>
        <p15:guide id="3" orient="horz" pos="2772">
          <p15:clr>
            <a:srgbClr val="F26B43"/>
          </p15:clr>
        </p15:guide>
        <p15:guide id="4" orient="horz" pos="324">
          <p15:clr>
            <a:srgbClr val="F26B43"/>
          </p15:clr>
        </p15:guide>
        <p15:guide id="5" orient="horz" pos="1134">
          <p15:clr>
            <a:srgbClr val="F26B43"/>
          </p15:clr>
        </p15:guide>
        <p15:guide id="6" pos="5184">
          <p15:clr>
            <a:srgbClr val="F26B43"/>
          </p15:clr>
        </p15:guide>
        <p15:guide id="7" pos="702">
          <p15:clr>
            <a:srgbClr val="F26B43"/>
          </p15:clr>
        </p15:guide>
        <p15:guide id="8"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23.png"/><Relationship Id="rId10"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image" Target="../media/image16.png"/><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49.jpg"/><Relationship Id="rId5" Type="http://schemas.openxmlformats.org/officeDocument/2006/relationships/image" Target="../media/image17.png"/><Relationship Id="rId6" Type="http://schemas.openxmlformats.org/officeDocument/2006/relationships/image" Target="../media/image14.png"/><Relationship Id="rId7" Type="http://schemas.openxmlformats.org/officeDocument/2006/relationships/image" Target="../media/image15.jpg"/><Relationship Id="rId8" Type="http://schemas.openxmlformats.org/officeDocument/2006/relationships/image" Target="../media/image5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figma.com/file/EmdhmAqRoLDEfLD5V8l9A1/mock-ups?type=design&amp;node-id=0%3A1&amp;t=fYKwqXj61KxeUij9-1" TargetMode="Externa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hyperlink" Target="https://www.figma.com/proto/EmdhmAqRoLDEfLD5V8l9A1/mock-ups?type=design&amp;node-id=332-5&amp;scaling=scale-down&amp;page-id=332%3A2&amp;starting-point-node-id=332%3A4&amp;show-proto-sidebar=1" TargetMode="External"/><Relationship Id="rId5" Type="http://schemas.openxmlformats.org/officeDocument/2006/relationships/hyperlink" Target="https://www.figma.com/proto/EmdhmAqRoLDEfLD5V8l9A1/mock-ups?type=design&amp;node-id=38-4&amp;scaling=scale-down&amp;page-id=0%3A1&amp;starting-point-node-id=38%3A2&amp;show-proto-sidebar=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hyperlink" Target="https://github.com/mculieaabruce/TheftStopper.github.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29.png"/><Relationship Id="rId4" Type="http://schemas.openxmlformats.org/officeDocument/2006/relationships/hyperlink" Target="https://mculieaabruce.github.io/TheftStopper.github.io/" TargetMode="External"/><Relationship Id="rId5" Type="http://schemas.openxmlformats.org/officeDocument/2006/relationships/image" Target="../media/image38.png"/><Relationship Id="rId6"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9"/>
          <p:cNvSpPr txBox="1"/>
          <p:nvPr/>
        </p:nvSpPr>
        <p:spPr>
          <a:xfrm>
            <a:off x="930900" y="3065425"/>
            <a:ext cx="5822400" cy="17028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0000"/>
              </a:buClr>
              <a:buSzPts val="2100"/>
              <a:buFont typeface="Arial"/>
              <a:buNone/>
            </a:pPr>
            <a:r>
              <a:rPr b="1" i="0" lang="es" sz="2100" u="none" cap="none" strike="noStrike">
                <a:solidFill>
                  <a:srgbClr val="191919"/>
                </a:solidFill>
                <a:latin typeface="Average Sans"/>
                <a:ea typeface="Average Sans"/>
                <a:cs typeface="Average Sans"/>
                <a:sym typeface="Average Sans"/>
              </a:rPr>
              <a:t>Integrantes</a:t>
            </a:r>
            <a:endParaRPr b="1" i="0" sz="2100" u="none" cap="none" strike="noStrike">
              <a:solidFill>
                <a:srgbClr val="191919"/>
              </a:solidFill>
              <a:latin typeface="Average Sans"/>
              <a:ea typeface="Average Sans"/>
              <a:cs typeface="Average Sans"/>
              <a:sym typeface="Average Sans"/>
            </a:endParaRPr>
          </a:p>
          <a:p>
            <a:pPr indent="0" lvl="0" marL="0" marR="0" rtl="0" algn="l">
              <a:lnSpc>
                <a:spcPct val="90000"/>
              </a:lnSpc>
              <a:spcBef>
                <a:spcPts val="0"/>
              </a:spcBef>
              <a:spcAft>
                <a:spcPts val="0"/>
              </a:spcAft>
              <a:buClr>
                <a:srgbClr val="000000"/>
              </a:buClr>
              <a:buSzPts val="2100"/>
              <a:buFont typeface="Arial"/>
              <a:buNone/>
            </a:pPr>
            <a:r>
              <a:t/>
            </a:r>
            <a:endParaRPr b="1" i="0" sz="2100" u="none" cap="none" strike="noStrike">
              <a:solidFill>
                <a:srgbClr val="191919"/>
              </a:solidFill>
              <a:latin typeface="Average Sans"/>
              <a:ea typeface="Average Sans"/>
              <a:cs typeface="Average Sans"/>
              <a:sym typeface="Average Sans"/>
            </a:endParaRPr>
          </a:p>
          <a:p>
            <a:pPr indent="-254000" lvl="0" marL="342900" marR="0" rtl="0" algn="l">
              <a:lnSpc>
                <a:spcPct val="90000"/>
              </a:lnSpc>
              <a:spcBef>
                <a:spcPts val="0"/>
              </a:spcBef>
              <a:spcAft>
                <a:spcPts val="0"/>
              </a:spcAft>
              <a:buClr>
                <a:srgbClr val="191919"/>
              </a:buClr>
              <a:buSzPts val="1400"/>
              <a:buFont typeface="Average Sans"/>
              <a:buChar char="-"/>
            </a:pPr>
            <a:r>
              <a:rPr b="0" i="0" lang="es" sz="1500" u="none" cap="none" strike="noStrike">
                <a:solidFill>
                  <a:srgbClr val="191919"/>
                </a:solidFill>
                <a:latin typeface="Average Sans"/>
                <a:ea typeface="Average Sans"/>
                <a:cs typeface="Average Sans"/>
                <a:sym typeface="Average Sans"/>
              </a:rPr>
              <a:t>Lazo Baraibar Franco Augusto               </a:t>
            </a:r>
            <a:r>
              <a:rPr b="0" i="0" lang="es" sz="300" u="none" cap="none" strike="noStrike">
                <a:solidFill>
                  <a:srgbClr val="191919"/>
                </a:solidFill>
                <a:latin typeface="Average Sans"/>
                <a:ea typeface="Average Sans"/>
                <a:cs typeface="Average Sans"/>
                <a:sym typeface="Average Sans"/>
              </a:rPr>
              <a:t>   	                  </a:t>
            </a:r>
            <a:r>
              <a:rPr b="0" i="0" lang="es" sz="1500" u="none" cap="none" strike="noStrike">
                <a:solidFill>
                  <a:srgbClr val="191919"/>
                </a:solidFill>
                <a:latin typeface="Average Sans"/>
                <a:ea typeface="Average Sans"/>
                <a:cs typeface="Average Sans"/>
                <a:sym typeface="Average Sans"/>
              </a:rPr>
              <a:t>U202113997</a:t>
            </a:r>
            <a:endParaRPr b="0" i="0" sz="1500" u="none" cap="none" strike="noStrike">
              <a:solidFill>
                <a:srgbClr val="191919"/>
              </a:solidFill>
              <a:latin typeface="Average Sans"/>
              <a:ea typeface="Average Sans"/>
              <a:cs typeface="Average Sans"/>
              <a:sym typeface="Average Sans"/>
            </a:endParaRPr>
          </a:p>
          <a:p>
            <a:pPr indent="-260350" lvl="0" marL="342900" marR="0" rtl="0" algn="l">
              <a:lnSpc>
                <a:spcPct val="90000"/>
              </a:lnSpc>
              <a:spcBef>
                <a:spcPts val="0"/>
              </a:spcBef>
              <a:spcAft>
                <a:spcPts val="0"/>
              </a:spcAft>
              <a:buClr>
                <a:srgbClr val="191919"/>
              </a:buClr>
              <a:buSzPts val="1500"/>
              <a:buFont typeface="Average Sans"/>
              <a:buChar char="-"/>
            </a:pPr>
            <a:r>
              <a:rPr b="0" i="0" lang="es" sz="1500" u="none" cap="none" strike="noStrike">
                <a:solidFill>
                  <a:srgbClr val="191919"/>
                </a:solidFill>
                <a:latin typeface="Average Sans"/>
                <a:ea typeface="Average Sans"/>
                <a:cs typeface="Average Sans"/>
                <a:sym typeface="Average Sans"/>
              </a:rPr>
              <a:t>Ríos Noda Juan Masaro André	                    </a:t>
            </a:r>
            <a:r>
              <a:rPr b="0" i="0" lang="es" sz="100" u="none" cap="none" strike="noStrike">
                <a:solidFill>
                  <a:srgbClr val="191919"/>
                </a:solidFill>
                <a:latin typeface="Average Sans"/>
                <a:ea typeface="Average Sans"/>
                <a:cs typeface="Average Sans"/>
                <a:sym typeface="Average Sans"/>
              </a:rPr>
              <a:t>   </a:t>
            </a:r>
            <a:r>
              <a:rPr b="0" i="0" lang="es" sz="1500" u="none" cap="none" strike="noStrike">
                <a:solidFill>
                  <a:srgbClr val="191919"/>
                </a:solidFill>
                <a:latin typeface="Average Sans"/>
                <a:ea typeface="Average Sans"/>
                <a:cs typeface="Average Sans"/>
                <a:sym typeface="Average Sans"/>
              </a:rPr>
              <a:t> U202119530</a:t>
            </a:r>
            <a:endParaRPr b="0" i="0" sz="1500" u="none" cap="none" strike="noStrike">
              <a:solidFill>
                <a:srgbClr val="191919"/>
              </a:solidFill>
              <a:latin typeface="Average Sans"/>
              <a:ea typeface="Average Sans"/>
              <a:cs typeface="Average Sans"/>
              <a:sym typeface="Average Sans"/>
            </a:endParaRPr>
          </a:p>
          <a:p>
            <a:pPr indent="-260350" lvl="0" marL="342900" marR="0" rtl="0" algn="l">
              <a:lnSpc>
                <a:spcPct val="90000"/>
              </a:lnSpc>
              <a:spcBef>
                <a:spcPts val="0"/>
              </a:spcBef>
              <a:spcAft>
                <a:spcPts val="0"/>
              </a:spcAft>
              <a:buClr>
                <a:srgbClr val="191919"/>
              </a:buClr>
              <a:buSzPts val="1500"/>
              <a:buFont typeface="Average Sans"/>
              <a:buChar char="-"/>
            </a:pPr>
            <a:r>
              <a:rPr b="0" i="0" lang="es" sz="1500" u="none" cap="none" strike="noStrike">
                <a:solidFill>
                  <a:srgbClr val="191919"/>
                </a:solidFill>
                <a:latin typeface="Average Sans"/>
                <a:ea typeface="Average Sans"/>
                <a:cs typeface="Average Sans"/>
                <a:sym typeface="Average Sans"/>
              </a:rPr>
              <a:t>Ramirez Guzman, Eliane Marifer                   U20201b351</a:t>
            </a:r>
            <a:endParaRPr b="0" i="0" sz="1500" u="none" cap="none" strike="noStrike">
              <a:solidFill>
                <a:srgbClr val="191919"/>
              </a:solidFill>
              <a:latin typeface="Average Sans"/>
              <a:ea typeface="Average Sans"/>
              <a:cs typeface="Average Sans"/>
              <a:sym typeface="Average Sans"/>
            </a:endParaRPr>
          </a:p>
          <a:p>
            <a:pPr indent="-254000" lvl="0" marL="342900" marR="0" rtl="0" algn="l">
              <a:lnSpc>
                <a:spcPct val="90000"/>
              </a:lnSpc>
              <a:spcBef>
                <a:spcPts val="0"/>
              </a:spcBef>
              <a:spcAft>
                <a:spcPts val="0"/>
              </a:spcAft>
              <a:buClr>
                <a:srgbClr val="191919"/>
              </a:buClr>
              <a:buSzPts val="1400"/>
              <a:buFont typeface="Average Sans"/>
              <a:buChar char="-"/>
            </a:pPr>
            <a:r>
              <a:rPr b="0" i="0" lang="es" sz="1500" u="none" cap="none" strike="noStrike">
                <a:solidFill>
                  <a:srgbClr val="191919"/>
                </a:solidFill>
                <a:latin typeface="Average Sans"/>
                <a:ea typeface="Average Sans"/>
                <a:cs typeface="Average Sans"/>
                <a:sym typeface="Average Sans"/>
              </a:rPr>
              <a:t>Araujo Ingunza, Renzo José	                     </a:t>
            </a:r>
            <a:r>
              <a:rPr b="0" i="0" lang="es" sz="300" u="none" cap="none" strike="noStrike">
                <a:solidFill>
                  <a:srgbClr val="191919"/>
                </a:solidFill>
                <a:latin typeface="Average Sans"/>
                <a:ea typeface="Average Sans"/>
                <a:cs typeface="Average Sans"/>
                <a:sym typeface="Average Sans"/>
              </a:rPr>
              <a:t>  </a:t>
            </a:r>
            <a:r>
              <a:rPr b="0" i="0" lang="es" sz="1500" u="none" cap="none" strike="noStrike">
                <a:solidFill>
                  <a:srgbClr val="191919"/>
                </a:solidFill>
                <a:latin typeface="Average Sans"/>
                <a:ea typeface="Average Sans"/>
                <a:cs typeface="Average Sans"/>
                <a:sym typeface="Average Sans"/>
              </a:rPr>
              <a:t>U202113612</a:t>
            </a:r>
            <a:endParaRPr b="0" i="0" sz="1500" u="none" cap="none" strike="noStrike">
              <a:solidFill>
                <a:srgbClr val="191919"/>
              </a:solidFill>
              <a:latin typeface="Average Sans"/>
              <a:ea typeface="Average Sans"/>
              <a:cs typeface="Average Sans"/>
              <a:sym typeface="Average Sans"/>
            </a:endParaRPr>
          </a:p>
          <a:p>
            <a:pPr indent="-254000" lvl="0" marL="342900" marR="0" rtl="0" algn="l">
              <a:lnSpc>
                <a:spcPct val="90000"/>
              </a:lnSpc>
              <a:spcBef>
                <a:spcPts val="0"/>
              </a:spcBef>
              <a:spcAft>
                <a:spcPts val="0"/>
              </a:spcAft>
              <a:buClr>
                <a:srgbClr val="191919"/>
              </a:buClr>
              <a:buSzPts val="1400"/>
              <a:buFont typeface="Average Sans"/>
              <a:buChar char="-"/>
            </a:pPr>
            <a:r>
              <a:rPr b="0" i="0" lang="es" sz="1500" u="none" cap="none" strike="noStrike">
                <a:solidFill>
                  <a:srgbClr val="191919"/>
                </a:solidFill>
                <a:latin typeface="Average Sans"/>
                <a:ea typeface="Average Sans"/>
                <a:cs typeface="Average Sans"/>
                <a:sym typeface="Average Sans"/>
              </a:rPr>
              <a:t>Villavicencio Aguilar, Anthony Daniel            </a:t>
            </a:r>
            <a:r>
              <a:rPr b="0" i="0" lang="es" sz="300" u="none" cap="none" strike="noStrike">
                <a:solidFill>
                  <a:srgbClr val="191919"/>
                </a:solidFill>
                <a:latin typeface="Average Sans"/>
                <a:ea typeface="Average Sans"/>
                <a:cs typeface="Average Sans"/>
                <a:sym typeface="Average Sans"/>
              </a:rPr>
              <a:t>   </a:t>
            </a:r>
            <a:r>
              <a:rPr b="0" i="0" lang="es" sz="1500" u="none" cap="none" strike="noStrike">
                <a:solidFill>
                  <a:srgbClr val="191919"/>
                </a:solidFill>
                <a:latin typeface="Average Sans"/>
                <a:ea typeface="Average Sans"/>
                <a:cs typeface="Average Sans"/>
                <a:sym typeface="Average Sans"/>
              </a:rPr>
              <a:t>U20201C047</a:t>
            </a:r>
            <a:endParaRPr b="0" i="0" sz="1500" u="none" cap="none" strike="noStrike">
              <a:solidFill>
                <a:srgbClr val="191919"/>
              </a:solidFill>
              <a:latin typeface="Average Sans"/>
              <a:ea typeface="Average Sans"/>
              <a:cs typeface="Average Sans"/>
              <a:sym typeface="Average Sans"/>
            </a:endParaRPr>
          </a:p>
        </p:txBody>
      </p:sp>
      <p:sp>
        <p:nvSpPr>
          <p:cNvPr id="267" name="Google Shape;267;p39"/>
          <p:cNvSpPr txBox="1"/>
          <p:nvPr/>
        </p:nvSpPr>
        <p:spPr>
          <a:xfrm>
            <a:off x="1028700" y="1971938"/>
            <a:ext cx="2886900" cy="775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616361"/>
                </a:solidFill>
                <a:latin typeface="Commissioner"/>
                <a:ea typeface="Commissioner"/>
                <a:cs typeface="Commissioner"/>
                <a:sym typeface="Commissioner"/>
              </a:rPr>
              <a:t>Curso: </a:t>
            </a:r>
            <a:r>
              <a:rPr b="0" i="0" lang="es" sz="1400" u="none" cap="none" strike="noStrike">
                <a:solidFill>
                  <a:srgbClr val="616361"/>
                </a:solidFill>
                <a:latin typeface="Commissioner"/>
                <a:ea typeface="Commissioner"/>
                <a:cs typeface="Commissioner"/>
                <a:sym typeface="Commissioner"/>
              </a:rPr>
              <a:t>IHC y Tecnologías Móviles</a:t>
            </a:r>
            <a:endParaRPr b="0" i="0" sz="1400" u="none" cap="none" strike="noStrike">
              <a:solidFill>
                <a:srgbClr val="616361"/>
              </a:solidFill>
              <a:latin typeface="Commissioner"/>
              <a:ea typeface="Commissioner"/>
              <a:cs typeface="Commissioner"/>
              <a:sym typeface="Commissioner"/>
            </a:endParaRPr>
          </a:p>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616361"/>
                </a:solidFill>
                <a:latin typeface="Commissioner"/>
                <a:ea typeface="Commissioner"/>
                <a:cs typeface="Commissioner"/>
                <a:sym typeface="Commissioner"/>
              </a:rPr>
              <a:t>Profesor:</a:t>
            </a:r>
            <a:r>
              <a:rPr b="0" i="0" lang="es" sz="1400" u="none" cap="none" strike="noStrike">
                <a:solidFill>
                  <a:srgbClr val="616361"/>
                </a:solidFill>
                <a:latin typeface="Commissioner"/>
                <a:ea typeface="Commissioner"/>
                <a:cs typeface="Commissioner"/>
                <a:sym typeface="Commissioner"/>
              </a:rPr>
              <a:t> Alan Tito Gutierrez Gutierrez</a:t>
            </a:r>
            <a:endParaRPr b="0" i="0" sz="1400" u="none" cap="none" strike="noStrike">
              <a:solidFill>
                <a:srgbClr val="616361"/>
              </a:solidFill>
              <a:latin typeface="Commissioner"/>
              <a:ea typeface="Commissioner"/>
              <a:cs typeface="Commissioner"/>
              <a:sym typeface="Commissioner"/>
            </a:endParaRPr>
          </a:p>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rgbClr val="616361"/>
                </a:solidFill>
                <a:latin typeface="Commissioner"/>
                <a:ea typeface="Commissioner"/>
                <a:cs typeface="Commissioner"/>
                <a:sym typeface="Commissioner"/>
              </a:rPr>
              <a:t>Sección:</a:t>
            </a:r>
            <a:r>
              <a:rPr b="0" i="0" lang="es" sz="1400" u="none" cap="none" strike="noStrike">
                <a:solidFill>
                  <a:srgbClr val="616361"/>
                </a:solidFill>
                <a:latin typeface="Commissioner"/>
                <a:ea typeface="Commissioner"/>
                <a:cs typeface="Commissioner"/>
                <a:sym typeface="Commissioner"/>
              </a:rPr>
              <a:t> SV43</a:t>
            </a:r>
            <a:endParaRPr b="0" i="0" sz="1400" u="none" cap="none" strike="noStrike">
              <a:solidFill>
                <a:srgbClr val="616361"/>
              </a:solidFill>
              <a:latin typeface="Commissioner"/>
              <a:ea typeface="Commissioner"/>
              <a:cs typeface="Commissioner"/>
              <a:sym typeface="Commissioner"/>
            </a:endParaRPr>
          </a:p>
        </p:txBody>
      </p:sp>
      <p:pic>
        <p:nvPicPr>
          <p:cNvPr id="268" name="Google Shape;268;p39"/>
          <p:cNvPicPr preferRelativeResize="0"/>
          <p:nvPr/>
        </p:nvPicPr>
        <p:blipFill rotWithShape="1">
          <a:blip r:embed="rId3">
            <a:alphaModFix/>
          </a:blip>
          <a:srcRect b="18287" l="17222" r="16840" t="17432"/>
          <a:stretch/>
        </p:blipFill>
        <p:spPr>
          <a:xfrm>
            <a:off x="2042663" y="957150"/>
            <a:ext cx="859036" cy="837431"/>
          </a:xfrm>
          <a:prstGeom prst="rect">
            <a:avLst/>
          </a:prstGeom>
          <a:noFill/>
          <a:ln>
            <a:noFill/>
          </a:ln>
        </p:spPr>
      </p:pic>
      <p:sp>
        <p:nvSpPr>
          <p:cNvPr id="269" name="Google Shape;269;p39"/>
          <p:cNvSpPr/>
          <p:nvPr/>
        </p:nvSpPr>
        <p:spPr>
          <a:xfrm>
            <a:off x="4147575" y="957150"/>
            <a:ext cx="3712800" cy="2291400"/>
          </a:xfrm>
          <a:prstGeom prst="roundRect">
            <a:avLst>
              <a:gd fmla="val 16667" name="adj"/>
            </a:avLst>
          </a:prstGeom>
          <a:solidFill>
            <a:srgbClr val="999999"/>
          </a:solidFill>
          <a:ln cap="flat" cmpd="sng" w="38100">
            <a:solidFill>
              <a:srgbClr val="434343"/>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lt1"/>
              </a:solidFill>
              <a:latin typeface="Commissioner"/>
              <a:ea typeface="Commissioner"/>
              <a:cs typeface="Commissioner"/>
              <a:sym typeface="Commissioner"/>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lt1"/>
              </a:solidFill>
              <a:latin typeface="Commissioner"/>
              <a:ea typeface="Commissioner"/>
              <a:cs typeface="Commissioner"/>
              <a:sym typeface="Commissioner"/>
            </a:endParaRPr>
          </a:p>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chemeClr val="lt1"/>
              </a:solidFill>
              <a:latin typeface="Commissioner"/>
              <a:ea typeface="Commissioner"/>
              <a:cs typeface="Commissioner"/>
              <a:sym typeface="Commissione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mmissioner"/>
              <a:ea typeface="Commissioner"/>
              <a:cs typeface="Commissioner"/>
              <a:sym typeface="Commissioner"/>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ommissioner"/>
              <a:ea typeface="Commissioner"/>
              <a:cs typeface="Commissioner"/>
              <a:sym typeface="Commissioner"/>
            </a:endParaRPr>
          </a:p>
          <a:p>
            <a:pPr indent="0" lvl="0" marL="0" marR="0" rtl="0" algn="ctr">
              <a:lnSpc>
                <a:spcPct val="100000"/>
              </a:lnSpc>
              <a:spcBef>
                <a:spcPts val="0"/>
              </a:spcBef>
              <a:spcAft>
                <a:spcPts val="0"/>
              </a:spcAft>
              <a:buClr>
                <a:srgbClr val="000000"/>
              </a:buClr>
              <a:buSzPts val="1400"/>
              <a:buFont typeface="Arial"/>
              <a:buNone/>
            </a:pPr>
            <a:r>
              <a:rPr b="1" i="0" lang="es" sz="1400" u="none" cap="none" strike="noStrike">
                <a:solidFill>
                  <a:schemeClr val="lt1"/>
                </a:solidFill>
                <a:latin typeface="Commissioner"/>
                <a:ea typeface="Commissioner"/>
                <a:cs typeface="Commissioner"/>
                <a:sym typeface="Commissioner"/>
              </a:rPr>
              <a:t>(Aplicación de seguridad metropolitana)</a:t>
            </a:r>
            <a:endParaRPr b="1" i="0" sz="1400" u="none" cap="none" strike="noStrike">
              <a:solidFill>
                <a:schemeClr val="lt1"/>
              </a:solidFill>
              <a:latin typeface="Commissioner"/>
              <a:ea typeface="Commissioner"/>
              <a:cs typeface="Commissioner"/>
              <a:sym typeface="Commissioner"/>
            </a:endParaRPr>
          </a:p>
        </p:txBody>
      </p:sp>
      <p:pic>
        <p:nvPicPr>
          <p:cNvPr id="270" name="Google Shape;270;p39"/>
          <p:cNvPicPr preferRelativeResize="0"/>
          <p:nvPr/>
        </p:nvPicPr>
        <p:blipFill rotWithShape="1">
          <a:blip r:embed="rId4">
            <a:alphaModFix/>
          </a:blip>
          <a:srcRect b="27525" l="20836" r="20068" t="26058"/>
          <a:stretch/>
        </p:blipFill>
        <p:spPr>
          <a:xfrm>
            <a:off x="4911469" y="1314881"/>
            <a:ext cx="2160150" cy="1295550"/>
          </a:xfrm>
          <a:prstGeom prst="rect">
            <a:avLst/>
          </a:prstGeom>
          <a:noFill/>
          <a:ln cap="flat" cmpd="sng" w="38100">
            <a:solidFill>
              <a:schemeClr val="lt1"/>
            </a:solidFill>
            <a:prstDash val="solid"/>
            <a:round/>
            <a:headEnd len="sm" w="sm" type="none"/>
            <a:tailEnd len="sm" w="sm" type="none"/>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nvSpPr>
        <p:spPr>
          <a:xfrm>
            <a:off x="725745" y="118688"/>
            <a:ext cx="7692600" cy="5871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600"/>
              <a:buFont typeface="Arial"/>
              <a:buNone/>
            </a:pPr>
            <a:r>
              <a:rPr b="1" lang="es" sz="2600" u="sng">
                <a:solidFill>
                  <a:srgbClr val="191919"/>
                </a:solidFill>
                <a:latin typeface="Average Sans"/>
                <a:ea typeface="Average Sans"/>
                <a:cs typeface="Average Sans"/>
                <a:sym typeface="Average Sans"/>
              </a:rPr>
              <a:t>User</a:t>
            </a:r>
            <a:r>
              <a:rPr b="1" i="0" lang="es" sz="2600" u="sng" cap="none" strike="noStrike">
                <a:solidFill>
                  <a:srgbClr val="191919"/>
                </a:solidFill>
                <a:latin typeface="Average Sans"/>
                <a:ea typeface="Average Sans"/>
                <a:cs typeface="Average Sans"/>
                <a:sym typeface="Average Sans"/>
              </a:rPr>
              <a:t> </a:t>
            </a:r>
            <a:r>
              <a:rPr b="1" lang="es" sz="2600" u="sng">
                <a:solidFill>
                  <a:srgbClr val="616361"/>
                </a:solidFill>
                <a:latin typeface="Average Sans"/>
                <a:ea typeface="Average Sans"/>
                <a:cs typeface="Average Sans"/>
                <a:sym typeface="Average Sans"/>
              </a:rPr>
              <a:t>Stories</a:t>
            </a:r>
            <a:endParaRPr b="1" i="0" sz="2600" u="sng" cap="none" strike="noStrike">
              <a:solidFill>
                <a:srgbClr val="616361"/>
              </a:solidFill>
              <a:latin typeface="Average Sans"/>
              <a:ea typeface="Average Sans"/>
              <a:cs typeface="Average Sans"/>
              <a:sym typeface="Average Sans"/>
            </a:endParaRPr>
          </a:p>
        </p:txBody>
      </p:sp>
      <p:pic>
        <p:nvPicPr>
          <p:cNvPr id="364" name="Google Shape;364;p48"/>
          <p:cNvPicPr preferRelativeResize="0"/>
          <p:nvPr/>
        </p:nvPicPr>
        <p:blipFill rotWithShape="1">
          <a:blip r:embed="rId3">
            <a:alphaModFix/>
          </a:blip>
          <a:srcRect b="1750" l="767" r="865" t="2049"/>
          <a:stretch/>
        </p:blipFill>
        <p:spPr>
          <a:xfrm>
            <a:off x="1566319" y="771544"/>
            <a:ext cx="6558150" cy="42372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nvSpPr>
        <p:spPr>
          <a:xfrm>
            <a:off x="-373369" y="2000981"/>
            <a:ext cx="3834600" cy="9999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Product</a:t>
            </a:r>
            <a:br>
              <a:rPr b="1" lang="es" sz="3200">
                <a:solidFill>
                  <a:srgbClr val="191919"/>
                </a:solidFill>
                <a:latin typeface="Average Sans"/>
                <a:ea typeface="Average Sans"/>
                <a:cs typeface="Average Sans"/>
                <a:sym typeface="Average Sans"/>
              </a:rPr>
            </a:br>
            <a:r>
              <a:rPr b="1" lang="es" sz="3200">
                <a:solidFill>
                  <a:srgbClr val="191919"/>
                </a:solidFill>
                <a:latin typeface="Average Sans"/>
                <a:ea typeface="Average Sans"/>
                <a:cs typeface="Average Sans"/>
                <a:sym typeface="Average Sans"/>
              </a:rPr>
              <a:t> </a:t>
            </a:r>
            <a:r>
              <a:rPr b="1" lang="es" sz="3200">
                <a:solidFill>
                  <a:srgbClr val="616361"/>
                </a:solidFill>
                <a:latin typeface="Average Sans"/>
                <a:ea typeface="Average Sans"/>
                <a:cs typeface="Average Sans"/>
                <a:sym typeface="Average Sans"/>
              </a:rPr>
              <a:t>Backlog</a:t>
            </a:r>
            <a:endParaRPr b="1" i="0" sz="3200" u="none" cap="none" strike="noStrike">
              <a:solidFill>
                <a:srgbClr val="616361"/>
              </a:solidFill>
              <a:latin typeface="Average Sans"/>
              <a:ea typeface="Average Sans"/>
              <a:cs typeface="Average Sans"/>
              <a:sym typeface="Average Sans"/>
            </a:endParaRPr>
          </a:p>
        </p:txBody>
      </p:sp>
      <p:graphicFrame>
        <p:nvGraphicFramePr>
          <p:cNvPr id="370" name="Google Shape;370;p49"/>
          <p:cNvGraphicFramePr/>
          <p:nvPr/>
        </p:nvGraphicFramePr>
        <p:xfrm>
          <a:off x="2551444" y="47625"/>
          <a:ext cx="3000000" cy="3000000"/>
        </p:xfrm>
        <a:graphic>
          <a:graphicData uri="http://schemas.openxmlformats.org/drawingml/2006/table">
            <a:tbl>
              <a:tblPr>
                <a:noFill/>
                <a:tableStyleId>{0F38D227-3182-4D2E-A662-B3E5A3E848F0}</a:tableStyleId>
              </a:tblPr>
              <a:tblGrid>
                <a:gridCol w="482900"/>
                <a:gridCol w="482900"/>
                <a:gridCol w="1035975"/>
                <a:gridCol w="3696250"/>
                <a:gridCol w="616700"/>
              </a:tblGrid>
              <a:tr h="413600">
                <a:tc>
                  <a:txBody>
                    <a:bodyPr/>
                    <a:lstStyle/>
                    <a:p>
                      <a:pPr indent="0" lvl="0" marL="0" rtl="0" algn="ctr">
                        <a:lnSpc>
                          <a:spcPct val="115000"/>
                        </a:lnSpc>
                        <a:spcBef>
                          <a:spcPts val="900"/>
                        </a:spcBef>
                        <a:spcAft>
                          <a:spcPts val="0"/>
                        </a:spcAft>
                        <a:buNone/>
                      </a:pPr>
                      <a:r>
                        <a:rPr b="1" lang="es" sz="800">
                          <a:latin typeface="Solano Gothic MVB Lt"/>
                          <a:ea typeface="Solano Gothic MVB Lt"/>
                          <a:cs typeface="Solano Gothic MVB Lt"/>
                          <a:sym typeface="Solano Gothic MVB Lt"/>
                        </a:rPr>
                        <a:t>#Orden</a:t>
                      </a:r>
                      <a:endParaRPr b="1"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900"/>
                        </a:spcBef>
                        <a:spcAft>
                          <a:spcPts val="0"/>
                        </a:spcAft>
                        <a:buNone/>
                      </a:pPr>
                      <a:r>
                        <a:rPr b="1" lang="es" sz="800">
                          <a:latin typeface="Solano Gothic MVB Lt"/>
                          <a:ea typeface="Solano Gothic MVB Lt"/>
                          <a:cs typeface="Solano Gothic MVB Lt"/>
                          <a:sym typeface="Solano Gothic MVB Lt"/>
                        </a:rPr>
                        <a:t>User Story ID</a:t>
                      </a:r>
                      <a:endParaRPr b="1"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900"/>
                        </a:spcBef>
                        <a:spcAft>
                          <a:spcPts val="0"/>
                        </a:spcAft>
                        <a:buNone/>
                      </a:pPr>
                      <a:r>
                        <a:rPr b="1" lang="es" sz="800">
                          <a:latin typeface="Solano Gothic MVB Lt"/>
                          <a:ea typeface="Solano Gothic MVB Lt"/>
                          <a:cs typeface="Solano Gothic MVB Lt"/>
                          <a:sym typeface="Solano Gothic MVB Lt"/>
                        </a:rPr>
                        <a:t>Título</a:t>
                      </a:r>
                      <a:endParaRPr b="1"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900"/>
                        </a:spcBef>
                        <a:spcAft>
                          <a:spcPts val="0"/>
                        </a:spcAft>
                        <a:buNone/>
                      </a:pPr>
                      <a:r>
                        <a:rPr b="1" lang="es" sz="800">
                          <a:latin typeface="Solano Gothic MVB Lt"/>
                          <a:ea typeface="Solano Gothic MVB Lt"/>
                          <a:cs typeface="Solano Gothic MVB Lt"/>
                          <a:sym typeface="Solano Gothic MVB Lt"/>
                        </a:rPr>
                        <a:t>Descripción</a:t>
                      </a:r>
                      <a:endParaRPr b="1"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900"/>
                        </a:spcBef>
                        <a:spcAft>
                          <a:spcPts val="0"/>
                        </a:spcAft>
                        <a:buNone/>
                      </a:pPr>
                      <a:r>
                        <a:rPr b="1" lang="es" sz="800">
                          <a:latin typeface="Solano Gothic MVB Lt"/>
                          <a:ea typeface="Solano Gothic MVB Lt"/>
                          <a:cs typeface="Solano Gothic MVB Lt"/>
                          <a:sym typeface="Solano Gothic MVB Lt"/>
                        </a:rPr>
                        <a:t>Story Points (1/2/3/5/8)</a:t>
                      </a:r>
                      <a:endParaRPr b="1"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2CC"/>
                    </a:solidFill>
                  </a:tcPr>
                </a:tc>
              </a:tr>
              <a:tr h="563075">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1</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900"/>
                        </a:spcAft>
                        <a:buNone/>
                      </a:pPr>
                      <a:r>
                        <a:rPr lang="es" sz="800">
                          <a:latin typeface="Commissioner"/>
                          <a:ea typeface="Commissioner"/>
                          <a:cs typeface="Commissioner"/>
                          <a:sym typeface="Commissioner"/>
                        </a:rPr>
                        <a:t>HU01</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lang="es" sz="800">
                          <a:latin typeface="Commissioner"/>
                          <a:ea typeface="Commissioner"/>
                          <a:cs typeface="Commissioner"/>
                          <a:sym typeface="Commissioner"/>
                        </a:rPr>
                        <a:t>Presionar comandos con botones del móvil. </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b="1" lang="es" sz="800">
                          <a:latin typeface="Commissioner"/>
                          <a:ea typeface="Commissioner"/>
                          <a:cs typeface="Commissioner"/>
                          <a:sym typeface="Commissioner"/>
                        </a:rPr>
                        <a:t>Como</a:t>
                      </a:r>
                      <a:r>
                        <a:rPr lang="es" sz="800">
                          <a:latin typeface="Commissioner"/>
                          <a:ea typeface="Commissioner"/>
                          <a:cs typeface="Commissioner"/>
                          <a:sym typeface="Commissioner"/>
                        </a:rPr>
                        <a:t> ciudadano </a:t>
                      </a:r>
                      <a:r>
                        <a:rPr b="1" lang="es" sz="800">
                          <a:latin typeface="Commissioner"/>
                          <a:ea typeface="Commissioner"/>
                          <a:cs typeface="Commissioner"/>
                          <a:sym typeface="Commissioner"/>
                        </a:rPr>
                        <a:t>quiero</a:t>
                      </a:r>
                      <a:r>
                        <a:rPr lang="es" sz="800">
                          <a:latin typeface="Commissioner"/>
                          <a:ea typeface="Commissioner"/>
                          <a:cs typeface="Commissioner"/>
                          <a:sym typeface="Commissioner"/>
                        </a:rPr>
                        <a:t> usar comandos con los botones de mi móvil </a:t>
                      </a:r>
                      <a:r>
                        <a:rPr b="1" lang="es" sz="800">
                          <a:latin typeface="Commissioner"/>
                          <a:ea typeface="Commissioner"/>
                          <a:cs typeface="Commissioner"/>
                          <a:sym typeface="Commissioner"/>
                        </a:rPr>
                        <a:t>para</a:t>
                      </a:r>
                      <a:r>
                        <a:rPr lang="es" sz="800">
                          <a:latin typeface="Commissioner"/>
                          <a:ea typeface="Commissioner"/>
                          <a:cs typeface="Commissioner"/>
                          <a:sym typeface="Commissioner"/>
                        </a:rPr>
                        <a:t> emitir la alerta de manera inmediata.</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2</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563075">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2</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900"/>
                        </a:spcAft>
                        <a:buNone/>
                      </a:pPr>
                      <a:r>
                        <a:rPr lang="es" sz="800">
                          <a:latin typeface="Commissioner"/>
                          <a:ea typeface="Commissioner"/>
                          <a:cs typeface="Commissioner"/>
                          <a:sym typeface="Commissioner"/>
                        </a:rPr>
                        <a:t>HU02</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lang="es" sz="800">
                          <a:latin typeface="Commissioner"/>
                          <a:ea typeface="Commissioner"/>
                          <a:cs typeface="Commissioner"/>
                          <a:sym typeface="Commissioner"/>
                        </a:rPr>
                        <a:t>Grabar  audios de sucesos delictivos</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b="1" lang="es" sz="800">
                          <a:latin typeface="Commissioner"/>
                          <a:ea typeface="Commissioner"/>
                          <a:cs typeface="Commissioner"/>
                          <a:sym typeface="Commissioner"/>
                        </a:rPr>
                        <a:t>Como</a:t>
                      </a:r>
                      <a:r>
                        <a:rPr lang="es" sz="800">
                          <a:latin typeface="Commissioner"/>
                          <a:ea typeface="Commissioner"/>
                          <a:cs typeface="Commissioner"/>
                          <a:sym typeface="Commissioner"/>
                        </a:rPr>
                        <a:t> ciudadano </a:t>
                      </a:r>
                      <a:r>
                        <a:rPr b="1" lang="es" sz="800">
                          <a:latin typeface="Commissioner"/>
                          <a:ea typeface="Commissioner"/>
                          <a:cs typeface="Commissioner"/>
                          <a:sym typeface="Commissioner"/>
                        </a:rPr>
                        <a:t>quiero</a:t>
                      </a:r>
                      <a:r>
                        <a:rPr lang="es" sz="800">
                          <a:latin typeface="Commissioner"/>
                          <a:ea typeface="Commissioner"/>
                          <a:cs typeface="Commissioner"/>
                          <a:sym typeface="Commissioner"/>
                        </a:rPr>
                        <a:t> grabar el audio de la situación que esté pasando </a:t>
                      </a:r>
                      <a:r>
                        <a:rPr b="1" lang="es" sz="800">
                          <a:latin typeface="Commissioner"/>
                          <a:ea typeface="Commissioner"/>
                          <a:cs typeface="Commissioner"/>
                          <a:sym typeface="Commissioner"/>
                        </a:rPr>
                        <a:t>para</a:t>
                      </a:r>
                      <a:r>
                        <a:rPr lang="es" sz="800">
                          <a:latin typeface="Commissioner"/>
                          <a:ea typeface="Commissioner"/>
                          <a:cs typeface="Commissioner"/>
                          <a:sym typeface="Commissioner"/>
                        </a:rPr>
                        <a:t> tener evidencia de los hechos y mostrarlo a las autoridades. </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3</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641200">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3</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900"/>
                        </a:spcAft>
                        <a:buNone/>
                      </a:pPr>
                      <a:r>
                        <a:rPr lang="es" sz="800">
                          <a:latin typeface="Commissioner"/>
                          <a:ea typeface="Commissioner"/>
                          <a:cs typeface="Commissioner"/>
                          <a:sym typeface="Commissioner"/>
                        </a:rPr>
                        <a:t>HU03</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lang="es" sz="800">
                          <a:latin typeface="Commissioner"/>
                          <a:ea typeface="Commissioner"/>
                          <a:cs typeface="Commissioner"/>
                          <a:sym typeface="Commissioner"/>
                        </a:rPr>
                        <a:t>Notificar de los robos cercanos </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b="1" lang="es" sz="800">
                          <a:latin typeface="Commissioner"/>
                          <a:ea typeface="Commissioner"/>
                          <a:cs typeface="Commissioner"/>
                          <a:sym typeface="Commissioner"/>
                        </a:rPr>
                        <a:t>Como</a:t>
                      </a:r>
                      <a:r>
                        <a:rPr lang="es" sz="800">
                          <a:latin typeface="Commissioner"/>
                          <a:ea typeface="Commissioner"/>
                          <a:cs typeface="Commissioner"/>
                          <a:sym typeface="Commissioner"/>
                        </a:rPr>
                        <a:t> usuario, </a:t>
                      </a:r>
                      <a:r>
                        <a:rPr b="1" lang="es" sz="800">
                          <a:latin typeface="Commissioner"/>
                          <a:ea typeface="Commissioner"/>
                          <a:cs typeface="Commissioner"/>
                          <a:sym typeface="Commissioner"/>
                        </a:rPr>
                        <a:t>quiero</a:t>
                      </a:r>
                      <a:r>
                        <a:rPr lang="es" sz="800">
                          <a:latin typeface="Commissioner"/>
                          <a:ea typeface="Commissioner"/>
                          <a:cs typeface="Commissioner"/>
                          <a:sym typeface="Commissioner"/>
                        </a:rPr>
                        <a:t> poder recibir alertas de robos cercanos a mi ubicación en tiempo real </a:t>
                      </a:r>
                      <a:r>
                        <a:rPr b="1" lang="es" sz="800">
                          <a:latin typeface="Commissioner"/>
                          <a:ea typeface="Commissioner"/>
                          <a:cs typeface="Commissioner"/>
                          <a:sym typeface="Commissioner"/>
                        </a:rPr>
                        <a:t>para</a:t>
                      </a:r>
                      <a:r>
                        <a:rPr lang="es" sz="800">
                          <a:latin typeface="Commissioner"/>
                          <a:ea typeface="Commissioner"/>
                          <a:cs typeface="Commissioner"/>
                          <a:sym typeface="Commissioner"/>
                        </a:rPr>
                        <a:t> poder tomar medidas preventivas y protegerme.</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5</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563075">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4</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900"/>
                        </a:spcAft>
                        <a:buNone/>
                      </a:pPr>
                      <a:r>
                        <a:rPr lang="es" sz="800">
                          <a:latin typeface="Commissioner"/>
                          <a:ea typeface="Commissioner"/>
                          <a:cs typeface="Commissioner"/>
                          <a:sym typeface="Commissioner"/>
                        </a:rPr>
                        <a:t>HU04</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lang="es" sz="800">
                          <a:latin typeface="Commissioner"/>
                          <a:ea typeface="Commissioner"/>
                          <a:cs typeface="Commissioner"/>
                          <a:sym typeface="Commissioner"/>
                        </a:rPr>
                        <a:t>Enviar alertas a las autoridades</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b="1" lang="es" sz="800">
                          <a:latin typeface="Commissioner"/>
                          <a:ea typeface="Commissioner"/>
                          <a:cs typeface="Commissioner"/>
                          <a:sym typeface="Commissioner"/>
                        </a:rPr>
                        <a:t>Como</a:t>
                      </a:r>
                      <a:r>
                        <a:rPr lang="es" sz="800">
                          <a:latin typeface="Commissioner"/>
                          <a:ea typeface="Commissioner"/>
                          <a:cs typeface="Commissioner"/>
                          <a:sym typeface="Commissioner"/>
                        </a:rPr>
                        <a:t> ciudadano </a:t>
                      </a:r>
                      <a:r>
                        <a:rPr b="1" lang="es" sz="800">
                          <a:latin typeface="Commissioner"/>
                          <a:ea typeface="Commissioner"/>
                          <a:cs typeface="Commissioner"/>
                          <a:sym typeface="Commissioner"/>
                        </a:rPr>
                        <a:t>quiero</a:t>
                      </a:r>
                      <a:r>
                        <a:rPr lang="es" sz="800">
                          <a:latin typeface="Commissioner"/>
                          <a:ea typeface="Commissioner"/>
                          <a:cs typeface="Commissioner"/>
                          <a:sym typeface="Commissioner"/>
                        </a:rPr>
                        <a:t> enviar y/o notificar sobre un acto delictivo </a:t>
                      </a:r>
                      <a:r>
                        <a:rPr b="1" lang="es" sz="800">
                          <a:latin typeface="Commissioner"/>
                          <a:ea typeface="Commissioner"/>
                          <a:cs typeface="Commissioner"/>
                          <a:sym typeface="Commissioner"/>
                        </a:rPr>
                        <a:t>para</a:t>
                      </a:r>
                      <a:r>
                        <a:rPr lang="es" sz="800">
                          <a:latin typeface="Commissioner"/>
                          <a:ea typeface="Commissioner"/>
                          <a:cs typeface="Commissioner"/>
                          <a:sym typeface="Commissioner"/>
                        </a:rPr>
                        <a:t> sentirme seguro.</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5</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563075">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5</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900"/>
                        </a:spcAft>
                        <a:buNone/>
                      </a:pPr>
                      <a:r>
                        <a:rPr lang="es" sz="800">
                          <a:latin typeface="Commissioner"/>
                          <a:ea typeface="Commissioner"/>
                          <a:cs typeface="Commissioner"/>
                          <a:sym typeface="Commissioner"/>
                        </a:rPr>
                        <a:t>HU05</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lang="es" sz="800">
                          <a:latin typeface="Commissioner"/>
                          <a:ea typeface="Commissioner"/>
                          <a:cs typeface="Commissioner"/>
                          <a:sym typeface="Commissioner"/>
                        </a:rPr>
                        <a:t>Registrar   contactos de emergencia </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b="1" lang="es" sz="800">
                          <a:latin typeface="Commissioner"/>
                          <a:ea typeface="Commissioner"/>
                          <a:cs typeface="Commissioner"/>
                          <a:sym typeface="Commissioner"/>
                        </a:rPr>
                        <a:t>Como</a:t>
                      </a:r>
                      <a:r>
                        <a:rPr lang="es" sz="800">
                          <a:latin typeface="Commissioner"/>
                          <a:ea typeface="Commissioner"/>
                          <a:cs typeface="Commissioner"/>
                          <a:sym typeface="Commissioner"/>
                        </a:rPr>
                        <a:t> ciudadano </a:t>
                      </a:r>
                      <a:r>
                        <a:rPr b="1" lang="es" sz="800">
                          <a:latin typeface="Commissioner"/>
                          <a:ea typeface="Commissioner"/>
                          <a:cs typeface="Commissioner"/>
                          <a:sym typeface="Commissioner"/>
                        </a:rPr>
                        <a:t>quiero</a:t>
                      </a:r>
                      <a:r>
                        <a:rPr lang="es" sz="800">
                          <a:latin typeface="Commissioner"/>
                          <a:ea typeface="Commissioner"/>
                          <a:cs typeface="Commissioner"/>
                          <a:sym typeface="Commissioner"/>
                        </a:rPr>
                        <a:t> registrar contactos de emergencia y tener un acceso rápido </a:t>
                      </a:r>
                      <a:r>
                        <a:rPr b="1" lang="es" sz="800">
                          <a:latin typeface="Commissioner"/>
                          <a:ea typeface="Commissioner"/>
                          <a:cs typeface="Commissioner"/>
                          <a:sym typeface="Commissioner"/>
                        </a:rPr>
                        <a:t>para</a:t>
                      </a:r>
                      <a:r>
                        <a:rPr lang="es" sz="800">
                          <a:latin typeface="Commissioner"/>
                          <a:ea typeface="Commissioner"/>
                          <a:cs typeface="Commissioner"/>
                          <a:sym typeface="Commissioner"/>
                        </a:rPr>
                        <a:t> informar a las autoridades y contactos que tenga agregados.</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3</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577300">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6</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900"/>
                        </a:spcAft>
                        <a:buNone/>
                      </a:pPr>
                      <a:r>
                        <a:rPr lang="es" sz="800">
                          <a:latin typeface="Commissioner"/>
                          <a:ea typeface="Commissioner"/>
                          <a:cs typeface="Commissioner"/>
                          <a:sym typeface="Commissioner"/>
                        </a:rPr>
                        <a:t>HU06</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lang="es" sz="800">
                          <a:latin typeface="Commissioner"/>
                          <a:ea typeface="Commissioner"/>
                          <a:cs typeface="Commissioner"/>
                          <a:sym typeface="Commissioner"/>
                        </a:rPr>
                        <a:t>Enviar ubicaciones a las autoridades</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b="1" lang="es" sz="800">
                          <a:latin typeface="Commissioner"/>
                          <a:ea typeface="Commissioner"/>
                          <a:cs typeface="Commissioner"/>
                          <a:sym typeface="Commissioner"/>
                        </a:rPr>
                        <a:t>Como</a:t>
                      </a:r>
                      <a:r>
                        <a:rPr lang="es" sz="800">
                          <a:latin typeface="Commissioner"/>
                          <a:ea typeface="Commissioner"/>
                          <a:cs typeface="Commissioner"/>
                          <a:sym typeface="Commissioner"/>
                        </a:rPr>
                        <a:t> ciudadano </a:t>
                      </a:r>
                      <a:r>
                        <a:rPr b="1" lang="es" sz="800">
                          <a:latin typeface="Commissioner"/>
                          <a:ea typeface="Commissioner"/>
                          <a:cs typeface="Commissioner"/>
                          <a:sym typeface="Commissioner"/>
                        </a:rPr>
                        <a:t>quiero</a:t>
                      </a:r>
                      <a:r>
                        <a:rPr lang="es" sz="800">
                          <a:latin typeface="Commissioner"/>
                          <a:ea typeface="Commissioner"/>
                          <a:cs typeface="Commissioner"/>
                          <a:sym typeface="Commissioner"/>
                        </a:rPr>
                        <a:t> enviar mi ubicación exacta </a:t>
                      </a:r>
                      <a:r>
                        <a:rPr b="1" lang="es" sz="800">
                          <a:latin typeface="Commissioner"/>
                          <a:ea typeface="Commissioner"/>
                          <a:cs typeface="Commissioner"/>
                          <a:sym typeface="Commissioner"/>
                        </a:rPr>
                        <a:t>para</a:t>
                      </a:r>
                      <a:r>
                        <a:rPr lang="es" sz="800">
                          <a:latin typeface="Commissioner"/>
                          <a:ea typeface="Commissioner"/>
                          <a:cs typeface="Commissioner"/>
                          <a:sym typeface="Commissioner"/>
                        </a:rPr>
                        <a:t> recibir ayuda inmediata.</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5</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r h="563075">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7</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900"/>
                        </a:spcAft>
                        <a:buNone/>
                      </a:pPr>
                      <a:r>
                        <a:rPr lang="es" sz="800">
                          <a:latin typeface="Commissioner"/>
                          <a:ea typeface="Commissioner"/>
                          <a:cs typeface="Commissioner"/>
                          <a:sym typeface="Commissioner"/>
                        </a:rPr>
                        <a:t>HU07</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lang="es" sz="800">
                          <a:latin typeface="Commissioner"/>
                          <a:ea typeface="Commissioner"/>
                          <a:cs typeface="Commissioner"/>
                          <a:sym typeface="Commissioner"/>
                        </a:rPr>
                        <a:t>Visualizar bajos índices de criminalidad</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spcBef>
                          <a:spcPts val="900"/>
                        </a:spcBef>
                        <a:spcAft>
                          <a:spcPts val="900"/>
                        </a:spcAft>
                        <a:buNone/>
                      </a:pPr>
                      <a:r>
                        <a:rPr b="1" lang="es" sz="800">
                          <a:latin typeface="Commissioner"/>
                          <a:ea typeface="Commissioner"/>
                          <a:cs typeface="Commissioner"/>
                          <a:sym typeface="Commissioner"/>
                        </a:rPr>
                        <a:t>Como</a:t>
                      </a:r>
                      <a:r>
                        <a:rPr lang="es" sz="800">
                          <a:latin typeface="Commissioner"/>
                          <a:ea typeface="Commissioner"/>
                          <a:cs typeface="Commissioner"/>
                          <a:sym typeface="Commissioner"/>
                        </a:rPr>
                        <a:t> efectivo policial </a:t>
                      </a:r>
                      <a:r>
                        <a:rPr b="1" lang="es" sz="800">
                          <a:latin typeface="Commissioner"/>
                          <a:ea typeface="Commissioner"/>
                          <a:cs typeface="Commissioner"/>
                          <a:sym typeface="Commissioner"/>
                        </a:rPr>
                        <a:t>quiero</a:t>
                      </a:r>
                      <a:r>
                        <a:rPr lang="es" sz="800">
                          <a:latin typeface="Commissioner"/>
                          <a:ea typeface="Commissioner"/>
                          <a:cs typeface="Commissioner"/>
                          <a:sym typeface="Commissioner"/>
                        </a:rPr>
                        <a:t> visualizar una gráfica nacional de criminalidad </a:t>
                      </a:r>
                      <a:r>
                        <a:rPr b="1" lang="es" sz="800">
                          <a:latin typeface="Commissioner"/>
                          <a:ea typeface="Commissioner"/>
                          <a:cs typeface="Commissioner"/>
                          <a:sym typeface="Commissioner"/>
                        </a:rPr>
                        <a:t> para</a:t>
                      </a:r>
                      <a:r>
                        <a:rPr lang="es" sz="800">
                          <a:latin typeface="Commissioner"/>
                          <a:ea typeface="Commissioner"/>
                          <a:cs typeface="Commissioner"/>
                          <a:sym typeface="Commissioner"/>
                        </a:rPr>
                        <a:t> saber que estoy realizando bien trabajo</a:t>
                      </a:r>
                      <a:endParaRPr sz="800">
                        <a:latin typeface="Commissioner"/>
                        <a:ea typeface="Commissioner"/>
                        <a:cs typeface="Commissioner"/>
                        <a:sym typeface="Commissioner"/>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900"/>
                        </a:spcBef>
                        <a:spcAft>
                          <a:spcPts val="0"/>
                        </a:spcAft>
                        <a:buNone/>
                      </a:pPr>
                      <a:r>
                        <a:rPr lang="es" sz="800">
                          <a:latin typeface="Solano Gothic MVB Lt"/>
                          <a:ea typeface="Solano Gothic MVB Lt"/>
                          <a:cs typeface="Solano Gothic MVB Lt"/>
                          <a:sym typeface="Solano Gothic MVB Lt"/>
                        </a:rPr>
                        <a:t>8</a:t>
                      </a:r>
                      <a:endParaRPr sz="800">
                        <a:latin typeface="Solano Gothic MVB Lt"/>
                        <a:ea typeface="Solano Gothic MVB Lt"/>
                        <a:cs typeface="Solano Gothic MVB Lt"/>
                        <a:sym typeface="Solano Gothic MVB Lt"/>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0"/>
          <p:cNvSpPr txBox="1"/>
          <p:nvPr/>
        </p:nvSpPr>
        <p:spPr>
          <a:xfrm>
            <a:off x="1730560" y="1120838"/>
            <a:ext cx="5747100" cy="27705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700"/>
              <a:buFont typeface="Arial"/>
              <a:buNone/>
            </a:pPr>
            <a:r>
              <a:rPr b="1" lang="es" sz="5700">
                <a:latin typeface="Average Sans"/>
                <a:ea typeface="Average Sans"/>
                <a:cs typeface="Average Sans"/>
                <a:sym typeface="Average Sans"/>
              </a:rPr>
              <a:t>Style </a:t>
            </a:r>
            <a:endParaRPr b="1" sz="5700">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5700"/>
              <a:buFont typeface="Arial"/>
              <a:buNone/>
            </a:pPr>
            <a:r>
              <a:rPr b="1" lang="es" sz="5700">
                <a:latin typeface="Average Sans"/>
                <a:ea typeface="Average Sans"/>
                <a:cs typeface="Average Sans"/>
                <a:sym typeface="Average Sans"/>
              </a:rPr>
              <a:t>Guidelines</a:t>
            </a:r>
            <a:endParaRPr b="1" sz="5700">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5700"/>
              <a:buFont typeface="Arial"/>
              <a:buNone/>
            </a:pPr>
            <a:r>
              <a:t/>
            </a:r>
            <a:endParaRPr b="1" sz="5700">
              <a:latin typeface="Average Sans"/>
              <a:ea typeface="Average Sans"/>
              <a:cs typeface="Average Sans"/>
              <a:sym typeface="Average Sans"/>
            </a:endParaRPr>
          </a:p>
        </p:txBody>
      </p:sp>
      <p:sp>
        <p:nvSpPr>
          <p:cNvPr id="376" name="Google Shape;376;p50"/>
          <p:cNvSpPr/>
          <p:nvPr/>
        </p:nvSpPr>
        <p:spPr>
          <a:xfrm flipH="1">
            <a:off x="3787740" y="3219505"/>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377" name="Google Shape;377;p50"/>
          <p:cNvGrpSpPr/>
          <p:nvPr/>
        </p:nvGrpSpPr>
        <p:grpSpPr>
          <a:xfrm>
            <a:off x="4217845" y="3485434"/>
            <a:ext cx="722190" cy="668395"/>
            <a:chOff x="1056725" y="4082450"/>
            <a:chExt cx="263775" cy="263750"/>
          </a:xfrm>
        </p:grpSpPr>
        <p:sp>
          <p:nvSpPr>
            <p:cNvPr id="378" name="Google Shape;378;p50"/>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9" name="Google Shape;379;p50"/>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0" name="Google Shape;380;p50"/>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1" name="Google Shape;381;p50"/>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2" name="Google Shape;382;p50"/>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3" name="Google Shape;383;p50"/>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84" name="Google Shape;384;p50"/>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nvSpPr>
        <p:spPr>
          <a:xfrm>
            <a:off x="910390" y="247846"/>
            <a:ext cx="7638600" cy="5331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General &amp; Mobile Style Guidelines</a:t>
            </a:r>
            <a:endParaRPr b="1" i="0" sz="3200" u="none" cap="none" strike="noStrike">
              <a:solidFill>
                <a:srgbClr val="616361"/>
              </a:solidFill>
              <a:latin typeface="Average Sans"/>
              <a:ea typeface="Average Sans"/>
              <a:cs typeface="Average Sans"/>
              <a:sym typeface="Average Sans"/>
            </a:endParaRPr>
          </a:p>
        </p:txBody>
      </p:sp>
      <p:pic>
        <p:nvPicPr>
          <p:cNvPr id="390" name="Google Shape;390;p51"/>
          <p:cNvPicPr preferRelativeResize="0"/>
          <p:nvPr/>
        </p:nvPicPr>
        <p:blipFill>
          <a:blip r:embed="rId3">
            <a:alphaModFix/>
          </a:blip>
          <a:stretch>
            <a:fillRect/>
          </a:stretch>
        </p:blipFill>
        <p:spPr>
          <a:xfrm>
            <a:off x="829069" y="3067508"/>
            <a:ext cx="4336256" cy="1657350"/>
          </a:xfrm>
          <a:prstGeom prst="rect">
            <a:avLst/>
          </a:prstGeom>
          <a:noFill/>
          <a:ln cap="flat" cmpd="sng" w="12700">
            <a:solidFill>
              <a:srgbClr val="000000"/>
            </a:solidFill>
            <a:prstDash val="solid"/>
            <a:miter lim="8000"/>
            <a:headEnd len="sm" w="sm" type="none"/>
            <a:tailEnd len="sm" w="sm" type="none"/>
          </a:ln>
        </p:spPr>
      </p:pic>
      <p:pic>
        <p:nvPicPr>
          <p:cNvPr id="391" name="Google Shape;391;p51"/>
          <p:cNvPicPr preferRelativeResize="0"/>
          <p:nvPr/>
        </p:nvPicPr>
        <p:blipFill>
          <a:blip r:embed="rId4">
            <a:alphaModFix/>
          </a:blip>
          <a:stretch>
            <a:fillRect/>
          </a:stretch>
        </p:blipFill>
        <p:spPr>
          <a:xfrm>
            <a:off x="864113" y="1260881"/>
            <a:ext cx="2075756" cy="744506"/>
          </a:xfrm>
          <a:prstGeom prst="rect">
            <a:avLst/>
          </a:prstGeom>
          <a:noFill/>
          <a:ln cap="flat" cmpd="sng" w="12700">
            <a:solidFill>
              <a:srgbClr val="000000"/>
            </a:solidFill>
            <a:prstDash val="solid"/>
            <a:miter lim="8000"/>
            <a:headEnd len="sm" w="sm" type="none"/>
            <a:tailEnd len="sm" w="sm" type="none"/>
          </a:ln>
        </p:spPr>
      </p:pic>
      <p:pic>
        <p:nvPicPr>
          <p:cNvPr id="392" name="Google Shape;392;p51"/>
          <p:cNvPicPr preferRelativeResize="0"/>
          <p:nvPr/>
        </p:nvPicPr>
        <p:blipFill>
          <a:blip r:embed="rId5">
            <a:alphaModFix/>
          </a:blip>
          <a:stretch>
            <a:fillRect/>
          </a:stretch>
        </p:blipFill>
        <p:spPr>
          <a:xfrm>
            <a:off x="829069" y="2127562"/>
            <a:ext cx="2110800" cy="783439"/>
          </a:xfrm>
          <a:prstGeom prst="rect">
            <a:avLst/>
          </a:prstGeom>
          <a:noFill/>
          <a:ln cap="flat" cmpd="sng" w="12700">
            <a:solidFill>
              <a:srgbClr val="000000"/>
            </a:solidFill>
            <a:prstDash val="solid"/>
            <a:miter lim="8000"/>
            <a:headEnd len="sm" w="sm" type="none"/>
            <a:tailEnd len="sm" w="sm" type="none"/>
          </a:ln>
        </p:spPr>
      </p:pic>
      <p:pic>
        <p:nvPicPr>
          <p:cNvPr id="393" name="Google Shape;393;p51"/>
          <p:cNvPicPr preferRelativeResize="0"/>
          <p:nvPr/>
        </p:nvPicPr>
        <p:blipFill>
          <a:blip r:embed="rId6">
            <a:alphaModFix/>
          </a:blip>
          <a:stretch>
            <a:fillRect/>
          </a:stretch>
        </p:blipFill>
        <p:spPr>
          <a:xfrm>
            <a:off x="3221794" y="1119506"/>
            <a:ext cx="2026292" cy="1842092"/>
          </a:xfrm>
          <a:prstGeom prst="rect">
            <a:avLst/>
          </a:prstGeom>
          <a:noFill/>
          <a:ln cap="flat" cmpd="sng" w="9525">
            <a:solidFill>
              <a:schemeClr val="dk2"/>
            </a:solidFill>
            <a:prstDash val="solid"/>
            <a:round/>
            <a:headEnd len="sm" w="sm" type="none"/>
            <a:tailEnd len="sm" w="sm" type="none"/>
          </a:ln>
        </p:spPr>
      </p:pic>
      <p:pic>
        <p:nvPicPr>
          <p:cNvPr id="394" name="Google Shape;394;p51"/>
          <p:cNvPicPr preferRelativeResize="0"/>
          <p:nvPr/>
        </p:nvPicPr>
        <p:blipFill rotWithShape="1">
          <a:blip r:embed="rId7">
            <a:alphaModFix/>
          </a:blip>
          <a:srcRect b="2449" l="6875" r="3719" t="5478"/>
          <a:stretch/>
        </p:blipFill>
        <p:spPr>
          <a:xfrm>
            <a:off x="5929781" y="1072969"/>
            <a:ext cx="1195631" cy="2442727"/>
          </a:xfrm>
          <a:prstGeom prst="rect">
            <a:avLst/>
          </a:prstGeom>
          <a:noFill/>
          <a:ln cap="flat" cmpd="sng" w="9525">
            <a:solidFill>
              <a:srgbClr val="000000"/>
            </a:solidFill>
            <a:prstDash val="solid"/>
            <a:round/>
            <a:headEnd len="sm" w="sm" type="none"/>
            <a:tailEnd len="sm" w="sm" type="none"/>
          </a:ln>
        </p:spPr>
      </p:pic>
      <p:pic>
        <p:nvPicPr>
          <p:cNvPr id="395" name="Google Shape;395;p51"/>
          <p:cNvPicPr preferRelativeResize="0"/>
          <p:nvPr/>
        </p:nvPicPr>
        <p:blipFill>
          <a:blip r:embed="rId8">
            <a:alphaModFix/>
          </a:blip>
          <a:stretch>
            <a:fillRect/>
          </a:stretch>
        </p:blipFill>
        <p:spPr>
          <a:xfrm>
            <a:off x="7454644" y="1075163"/>
            <a:ext cx="1195633" cy="2438344"/>
          </a:xfrm>
          <a:prstGeom prst="rect">
            <a:avLst/>
          </a:prstGeom>
          <a:noFill/>
          <a:ln cap="flat" cmpd="sng" w="9525">
            <a:solidFill>
              <a:srgbClr val="000000"/>
            </a:solidFill>
            <a:prstDash val="solid"/>
            <a:round/>
            <a:headEnd len="sm" w="sm" type="none"/>
            <a:tailEnd len="sm" w="sm" type="none"/>
          </a:ln>
        </p:spPr>
      </p:pic>
      <p:pic>
        <p:nvPicPr>
          <p:cNvPr id="396" name="Google Shape;396;p51"/>
          <p:cNvPicPr preferRelativeResize="0"/>
          <p:nvPr/>
        </p:nvPicPr>
        <p:blipFill>
          <a:blip r:embed="rId9">
            <a:alphaModFix/>
          </a:blip>
          <a:stretch>
            <a:fillRect/>
          </a:stretch>
        </p:blipFill>
        <p:spPr>
          <a:xfrm>
            <a:off x="5582514" y="3807806"/>
            <a:ext cx="1414463" cy="1078706"/>
          </a:xfrm>
          <a:prstGeom prst="rect">
            <a:avLst/>
          </a:prstGeom>
          <a:noFill/>
          <a:ln cap="flat" cmpd="sng" w="9525">
            <a:solidFill>
              <a:srgbClr val="000000"/>
            </a:solidFill>
            <a:prstDash val="solid"/>
            <a:round/>
            <a:headEnd len="sm" w="sm" type="none"/>
            <a:tailEnd len="sm" w="sm" type="none"/>
          </a:ln>
        </p:spPr>
      </p:pic>
      <p:pic>
        <p:nvPicPr>
          <p:cNvPr id="397" name="Google Shape;397;p51"/>
          <p:cNvPicPr preferRelativeResize="0"/>
          <p:nvPr/>
        </p:nvPicPr>
        <p:blipFill>
          <a:blip r:embed="rId10">
            <a:alphaModFix/>
          </a:blip>
          <a:stretch>
            <a:fillRect/>
          </a:stretch>
        </p:blipFill>
        <p:spPr>
          <a:xfrm>
            <a:off x="7414163" y="3908325"/>
            <a:ext cx="450056" cy="450056"/>
          </a:xfrm>
          <a:prstGeom prst="rect">
            <a:avLst/>
          </a:prstGeom>
          <a:noFill/>
          <a:ln cap="flat" cmpd="sng" w="9525">
            <a:solidFill>
              <a:srgbClr val="000000"/>
            </a:solidFill>
            <a:prstDash val="solid"/>
            <a:round/>
            <a:headEnd len="sm" w="sm" type="none"/>
            <a:tailEnd len="sm" w="sm" type="none"/>
          </a:ln>
        </p:spPr>
      </p:pic>
      <p:pic>
        <p:nvPicPr>
          <p:cNvPr id="398" name="Google Shape;398;p51"/>
          <p:cNvPicPr preferRelativeResize="0"/>
          <p:nvPr/>
        </p:nvPicPr>
        <p:blipFill>
          <a:blip r:embed="rId11">
            <a:alphaModFix/>
          </a:blip>
          <a:stretch>
            <a:fillRect/>
          </a:stretch>
        </p:blipFill>
        <p:spPr>
          <a:xfrm>
            <a:off x="8063147" y="3897600"/>
            <a:ext cx="471488" cy="471488"/>
          </a:xfrm>
          <a:prstGeom prst="rect">
            <a:avLst/>
          </a:prstGeom>
          <a:noFill/>
          <a:ln cap="flat" cmpd="sng" w="9525">
            <a:solidFill>
              <a:srgbClr val="000000"/>
            </a:solidFill>
            <a:prstDash val="solid"/>
            <a:round/>
            <a:headEnd len="sm" w="sm" type="none"/>
            <a:tailEnd len="sm" w="sm" type="none"/>
          </a:ln>
        </p:spPr>
      </p:pic>
      <p:pic>
        <p:nvPicPr>
          <p:cNvPr id="399" name="Google Shape;399;p51"/>
          <p:cNvPicPr preferRelativeResize="0"/>
          <p:nvPr/>
        </p:nvPicPr>
        <p:blipFill>
          <a:blip r:embed="rId12">
            <a:alphaModFix/>
          </a:blip>
          <a:stretch>
            <a:fillRect/>
          </a:stretch>
        </p:blipFill>
        <p:spPr>
          <a:xfrm>
            <a:off x="7414163" y="4487700"/>
            <a:ext cx="492919" cy="492919"/>
          </a:xfrm>
          <a:prstGeom prst="rect">
            <a:avLst/>
          </a:prstGeom>
          <a:noFill/>
          <a:ln cap="flat" cmpd="sng" w="9525">
            <a:solidFill>
              <a:srgbClr val="000000"/>
            </a:solidFill>
            <a:prstDash val="solid"/>
            <a:round/>
            <a:headEnd len="sm" w="sm" type="none"/>
            <a:tailEnd len="sm" w="sm" type="none"/>
          </a:ln>
        </p:spPr>
      </p:pic>
      <p:pic>
        <p:nvPicPr>
          <p:cNvPr id="400" name="Google Shape;400;p51"/>
          <p:cNvPicPr preferRelativeResize="0"/>
          <p:nvPr/>
        </p:nvPicPr>
        <p:blipFill>
          <a:blip r:embed="rId13">
            <a:alphaModFix/>
          </a:blip>
          <a:stretch>
            <a:fillRect/>
          </a:stretch>
        </p:blipFill>
        <p:spPr>
          <a:xfrm>
            <a:off x="8052431" y="4501988"/>
            <a:ext cx="492919" cy="492919"/>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nvSpPr>
        <p:spPr>
          <a:xfrm>
            <a:off x="1730560" y="1120838"/>
            <a:ext cx="5747100" cy="1893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700"/>
              <a:buFont typeface="Arial"/>
              <a:buNone/>
            </a:pPr>
            <a:r>
              <a:rPr b="1" lang="es" sz="5700">
                <a:latin typeface="Average Sans"/>
                <a:ea typeface="Average Sans"/>
                <a:cs typeface="Average Sans"/>
                <a:sym typeface="Average Sans"/>
              </a:rPr>
              <a:t>Information Architecture</a:t>
            </a:r>
            <a:endParaRPr b="1" i="0" sz="5700" u="none" cap="none" strike="noStrike">
              <a:solidFill>
                <a:srgbClr val="000000"/>
              </a:solidFill>
              <a:latin typeface="Average Sans"/>
              <a:ea typeface="Average Sans"/>
              <a:cs typeface="Average Sans"/>
              <a:sym typeface="Average Sans"/>
            </a:endParaRPr>
          </a:p>
        </p:txBody>
      </p:sp>
      <p:sp>
        <p:nvSpPr>
          <p:cNvPr id="406" name="Google Shape;406;p52"/>
          <p:cNvSpPr/>
          <p:nvPr/>
        </p:nvSpPr>
        <p:spPr>
          <a:xfrm flipH="1">
            <a:off x="3755696" y="3162993"/>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07" name="Google Shape;407;p52"/>
          <p:cNvGrpSpPr/>
          <p:nvPr/>
        </p:nvGrpSpPr>
        <p:grpSpPr>
          <a:xfrm>
            <a:off x="4185801" y="3428921"/>
            <a:ext cx="722190" cy="668395"/>
            <a:chOff x="1056725" y="4082450"/>
            <a:chExt cx="263775" cy="263750"/>
          </a:xfrm>
        </p:grpSpPr>
        <p:sp>
          <p:nvSpPr>
            <p:cNvPr id="408" name="Google Shape;408;p52"/>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9" name="Google Shape;409;p52"/>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0" name="Google Shape;410;p52"/>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1" name="Google Shape;411;p52"/>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2" name="Google Shape;412;p52"/>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3" name="Google Shape;413;p52"/>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14" name="Google Shape;414;p52"/>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3"/>
          <p:cNvPicPr preferRelativeResize="0"/>
          <p:nvPr/>
        </p:nvPicPr>
        <p:blipFill>
          <a:blip r:embed="rId3">
            <a:alphaModFix/>
          </a:blip>
          <a:stretch>
            <a:fillRect/>
          </a:stretch>
        </p:blipFill>
        <p:spPr>
          <a:xfrm>
            <a:off x="712031" y="1446169"/>
            <a:ext cx="4103081" cy="2429550"/>
          </a:xfrm>
          <a:prstGeom prst="rect">
            <a:avLst/>
          </a:prstGeom>
          <a:noFill/>
          <a:ln cap="flat" cmpd="sng" w="9525">
            <a:solidFill>
              <a:srgbClr val="6AA84F"/>
            </a:solidFill>
            <a:prstDash val="solid"/>
            <a:round/>
            <a:headEnd len="sm" w="sm" type="none"/>
            <a:tailEnd len="sm" w="sm" type="none"/>
          </a:ln>
        </p:spPr>
      </p:pic>
      <p:pic>
        <p:nvPicPr>
          <p:cNvPr id="420" name="Google Shape;420;p53"/>
          <p:cNvPicPr preferRelativeResize="0"/>
          <p:nvPr/>
        </p:nvPicPr>
        <p:blipFill>
          <a:blip r:embed="rId4">
            <a:alphaModFix/>
          </a:blip>
          <a:stretch>
            <a:fillRect/>
          </a:stretch>
        </p:blipFill>
        <p:spPr>
          <a:xfrm>
            <a:off x="5034638" y="463481"/>
            <a:ext cx="3755306" cy="4593975"/>
          </a:xfrm>
          <a:prstGeom prst="rect">
            <a:avLst/>
          </a:prstGeom>
          <a:noFill/>
          <a:ln cap="flat" cmpd="sng" w="9525">
            <a:solidFill>
              <a:srgbClr val="6AA84F"/>
            </a:solidFill>
            <a:prstDash val="solid"/>
            <a:round/>
            <a:headEnd len="sm" w="sm" type="none"/>
            <a:tailEnd len="sm" w="sm" type="none"/>
          </a:ln>
        </p:spPr>
      </p:pic>
      <p:sp>
        <p:nvSpPr>
          <p:cNvPr id="421" name="Google Shape;421;p53"/>
          <p:cNvSpPr txBox="1"/>
          <p:nvPr/>
        </p:nvSpPr>
        <p:spPr>
          <a:xfrm>
            <a:off x="910388" y="1020206"/>
            <a:ext cx="2250000" cy="323100"/>
          </a:xfrm>
          <a:prstGeom prst="rect">
            <a:avLst/>
          </a:prstGeom>
          <a:noFill/>
          <a:ln>
            <a:noFill/>
          </a:ln>
        </p:spPr>
        <p:txBody>
          <a:bodyPr anchorCtr="0" anchor="t" bIns="68575" lIns="68575" spcFirstLastPara="1" rIns="68575" wrap="square" tIns="68575">
            <a:spAutoFit/>
          </a:bodyPr>
          <a:lstStyle/>
          <a:p>
            <a:pPr indent="-241300" lvl="0" marL="342900" rtl="0" algn="just">
              <a:lnSpc>
                <a:spcPct val="115000"/>
              </a:lnSpc>
              <a:spcBef>
                <a:spcPts val="0"/>
              </a:spcBef>
              <a:spcAft>
                <a:spcPts val="0"/>
              </a:spcAft>
              <a:buClr>
                <a:schemeClr val="dk1"/>
              </a:buClr>
              <a:buSzPts val="1200"/>
              <a:buFont typeface="Commissioner"/>
              <a:buChar char="-"/>
            </a:pPr>
            <a:r>
              <a:rPr lang="es" sz="1200">
                <a:solidFill>
                  <a:schemeClr val="dk1"/>
                </a:solidFill>
                <a:latin typeface="Commissioner"/>
                <a:ea typeface="Commissioner"/>
                <a:cs typeface="Commissioner"/>
                <a:sym typeface="Commissioner"/>
              </a:rPr>
              <a:t> Organization Systems</a:t>
            </a:r>
            <a:endParaRPr sz="1100"/>
          </a:p>
        </p:txBody>
      </p:sp>
      <p:sp>
        <p:nvSpPr>
          <p:cNvPr id="422" name="Google Shape;422;p53"/>
          <p:cNvSpPr txBox="1"/>
          <p:nvPr/>
        </p:nvSpPr>
        <p:spPr>
          <a:xfrm>
            <a:off x="5034638" y="90563"/>
            <a:ext cx="2250000" cy="323100"/>
          </a:xfrm>
          <a:prstGeom prst="rect">
            <a:avLst/>
          </a:prstGeom>
          <a:noFill/>
          <a:ln>
            <a:noFill/>
          </a:ln>
        </p:spPr>
        <p:txBody>
          <a:bodyPr anchorCtr="0" anchor="t" bIns="68575" lIns="68575" spcFirstLastPara="1" rIns="68575" wrap="square" tIns="68575">
            <a:spAutoFit/>
          </a:bodyPr>
          <a:lstStyle/>
          <a:p>
            <a:pPr indent="-241300" lvl="0" marL="342900" rtl="0" algn="just">
              <a:lnSpc>
                <a:spcPct val="115000"/>
              </a:lnSpc>
              <a:spcBef>
                <a:spcPts val="0"/>
              </a:spcBef>
              <a:spcAft>
                <a:spcPts val="0"/>
              </a:spcAft>
              <a:buClr>
                <a:schemeClr val="dk1"/>
              </a:buClr>
              <a:buSzPts val="1200"/>
              <a:buFont typeface="Commissioner"/>
              <a:buChar char="-"/>
            </a:pPr>
            <a:r>
              <a:rPr lang="es" sz="1200">
                <a:solidFill>
                  <a:schemeClr val="dk1"/>
                </a:solidFill>
                <a:latin typeface="Commissioner"/>
                <a:ea typeface="Commissioner"/>
                <a:cs typeface="Commissioner"/>
                <a:sym typeface="Commissioner"/>
              </a:rPr>
              <a:t> Navigation Systems</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4"/>
          <p:cNvSpPr txBox="1"/>
          <p:nvPr/>
        </p:nvSpPr>
        <p:spPr>
          <a:xfrm>
            <a:off x="1730560" y="1120838"/>
            <a:ext cx="5747100" cy="15546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700"/>
              <a:buFont typeface="Arial"/>
              <a:buNone/>
            </a:pPr>
            <a:r>
              <a:rPr b="1" lang="es" sz="4600">
                <a:latin typeface="Average Sans"/>
                <a:ea typeface="Average Sans"/>
                <a:cs typeface="Average Sans"/>
                <a:sym typeface="Average Sans"/>
              </a:rPr>
              <a:t>Landing Page y Mobile Applications UI Design</a:t>
            </a:r>
            <a:endParaRPr b="1" i="0" sz="4600" u="none" cap="none" strike="noStrike">
              <a:solidFill>
                <a:srgbClr val="000000"/>
              </a:solidFill>
              <a:latin typeface="Average Sans"/>
              <a:ea typeface="Average Sans"/>
              <a:cs typeface="Average Sans"/>
              <a:sym typeface="Average Sans"/>
            </a:endParaRPr>
          </a:p>
        </p:txBody>
      </p:sp>
      <p:sp>
        <p:nvSpPr>
          <p:cNvPr id="428" name="Google Shape;428;p54"/>
          <p:cNvSpPr/>
          <p:nvPr/>
        </p:nvSpPr>
        <p:spPr>
          <a:xfrm flipH="1">
            <a:off x="3787740" y="2881124"/>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29" name="Google Shape;429;p54"/>
          <p:cNvGrpSpPr/>
          <p:nvPr/>
        </p:nvGrpSpPr>
        <p:grpSpPr>
          <a:xfrm>
            <a:off x="4217845" y="3147053"/>
            <a:ext cx="722190" cy="668395"/>
            <a:chOff x="1056725" y="4082450"/>
            <a:chExt cx="263775" cy="263750"/>
          </a:xfrm>
        </p:grpSpPr>
        <p:sp>
          <p:nvSpPr>
            <p:cNvPr id="430" name="Google Shape;430;p54"/>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1" name="Google Shape;431;p54"/>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2" name="Google Shape;432;p54"/>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3" name="Google Shape;433;p54"/>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4" name="Google Shape;434;p54"/>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5" name="Google Shape;435;p54"/>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36" name="Google Shape;436;p54"/>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5"/>
          <p:cNvSpPr txBox="1"/>
          <p:nvPr/>
        </p:nvSpPr>
        <p:spPr>
          <a:xfrm>
            <a:off x="6558750" y="3867525"/>
            <a:ext cx="2186400" cy="5331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Landing Page UI</a:t>
            </a:r>
            <a:endParaRPr b="1" sz="3200">
              <a:solidFill>
                <a:srgbClr val="191919"/>
              </a:solidFill>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(Wireframe)</a:t>
            </a:r>
            <a:endParaRPr b="1" sz="3200">
              <a:solidFill>
                <a:srgbClr val="191919"/>
              </a:solidFill>
              <a:latin typeface="Average Sans"/>
              <a:ea typeface="Average Sans"/>
              <a:cs typeface="Average Sans"/>
              <a:sym typeface="Average Sans"/>
            </a:endParaRPr>
          </a:p>
        </p:txBody>
      </p:sp>
      <p:pic>
        <p:nvPicPr>
          <p:cNvPr id="442" name="Google Shape;442;p55"/>
          <p:cNvPicPr preferRelativeResize="0"/>
          <p:nvPr/>
        </p:nvPicPr>
        <p:blipFill>
          <a:blip r:embed="rId3">
            <a:alphaModFix/>
          </a:blip>
          <a:stretch>
            <a:fillRect/>
          </a:stretch>
        </p:blipFill>
        <p:spPr>
          <a:xfrm>
            <a:off x="3377719" y="121406"/>
            <a:ext cx="4661738" cy="2448244"/>
          </a:xfrm>
          <a:prstGeom prst="rect">
            <a:avLst/>
          </a:prstGeom>
          <a:noFill/>
          <a:ln cap="flat" cmpd="sng" w="19050">
            <a:solidFill>
              <a:srgbClr val="1155CC"/>
            </a:solidFill>
            <a:prstDash val="solid"/>
            <a:miter lim="8000"/>
            <a:headEnd len="sm" w="sm" type="none"/>
            <a:tailEnd len="sm" w="sm" type="none"/>
          </a:ln>
        </p:spPr>
      </p:pic>
      <p:pic>
        <p:nvPicPr>
          <p:cNvPr id="443" name="Google Shape;443;p55"/>
          <p:cNvPicPr preferRelativeResize="0"/>
          <p:nvPr/>
        </p:nvPicPr>
        <p:blipFill>
          <a:blip r:embed="rId4">
            <a:alphaModFix/>
          </a:blip>
          <a:stretch>
            <a:fillRect/>
          </a:stretch>
        </p:blipFill>
        <p:spPr>
          <a:xfrm>
            <a:off x="792769" y="2727975"/>
            <a:ext cx="4863713" cy="2318138"/>
          </a:xfrm>
          <a:prstGeom prst="rect">
            <a:avLst/>
          </a:prstGeom>
          <a:noFill/>
          <a:ln cap="flat" cmpd="sng" w="19050">
            <a:solidFill>
              <a:srgbClr val="1155CC"/>
            </a:solidFill>
            <a:prstDash val="solid"/>
            <a:miter lim="8000"/>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6"/>
          <p:cNvSpPr txBox="1"/>
          <p:nvPr/>
        </p:nvSpPr>
        <p:spPr>
          <a:xfrm>
            <a:off x="794063" y="3637022"/>
            <a:ext cx="2350500" cy="5331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Landing Page UI</a:t>
            </a:r>
            <a:endParaRPr b="1" sz="3200">
              <a:solidFill>
                <a:srgbClr val="191919"/>
              </a:solidFill>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(Mockup)</a:t>
            </a:r>
            <a:endParaRPr b="1" sz="3200">
              <a:solidFill>
                <a:srgbClr val="191919"/>
              </a:solidFill>
              <a:latin typeface="Average Sans"/>
              <a:ea typeface="Average Sans"/>
              <a:cs typeface="Average Sans"/>
              <a:sym typeface="Average Sans"/>
            </a:endParaRPr>
          </a:p>
        </p:txBody>
      </p:sp>
      <p:pic>
        <p:nvPicPr>
          <p:cNvPr id="449" name="Google Shape;449;p56"/>
          <p:cNvPicPr preferRelativeResize="0"/>
          <p:nvPr/>
        </p:nvPicPr>
        <p:blipFill>
          <a:blip r:embed="rId3">
            <a:alphaModFix/>
          </a:blip>
          <a:stretch>
            <a:fillRect/>
          </a:stretch>
        </p:blipFill>
        <p:spPr>
          <a:xfrm>
            <a:off x="1706456" y="121481"/>
            <a:ext cx="4876294" cy="2429381"/>
          </a:xfrm>
          <a:prstGeom prst="rect">
            <a:avLst/>
          </a:prstGeom>
          <a:noFill/>
          <a:ln cap="flat" cmpd="sng" w="12700">
            <a:solidFill>
              <a:srgbClr val="0000FF"/>
            </a:solidFill>
            <a:prstDash val="solid"/>
            <a:miter lim="8000"/>
            <a:headEnd len="sm" w="sm" type="none"/>
            <a:tailEnd len="sm" w="sm" type="none"/>
          </a:ln>
        </p:spPr>
      </p:pic>
      <p:pic>
        <p:nvPicPr>
          <p:cNvPr id="450" name="Google Shape;450;p56"/>
          <p:cNvPicPr preferRelativeResize="0"/>
          <p:nvPr/>
        </p:nvPicPr>
        <p:blipFill>
          <a:blip r:embed="rId4">
            <a:alphaModFix/>
          </a:blip>
          <a:stretch>
            <a:fillRect/>
          </a:stretch>
        </p:blipFill>
        <p:spPr>
          <a:xfrm>
            <a:off x="3800100" y="2771494"/>
            <a:ext cx="5015306" cy="2264100"/>
          </a:xfrm>
          <a:prstGeom prst="rect">
            <a:avLst/>
          </a:prstGeom>
          <a:noFill/>
          <a:ln cap="flat" cmpd="sng" w="12700">
            <a:solidFill>
              <a:srgbClr val="0000FF"/>
            </a:solidFill>
            <a:prstDash val="solid"/>
            <a:miter lim="8000"/>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7"/>
          <p:cNvSpPr txBox="1"/>
          <p:nvPr/>
        </p:nvSpPr>
        <p:spPr>
          <a:xfrm>
            <a:off x="1400852" y="914663"/>
            <a:ext cx="6828900" cy="36480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700"/>
              <a:buFont typeface="Arial"/>
              <a:buNone/>
            </a:pPr>
            <a:r>
              <a:rPr b="1" lang="es" sz="5700">
                <a:latin typeface="Average Sans"/>
                <a:ea typeface="Average Sans"/>
                <a:cs typeface="Average Sans"/>
                <a:sym typeface="Average Sans"/>
              </a:rPr>
              <a:t>Mobile Application Mockup y Prototyping</a:t>
            </a:r>
            <a:endParaRPr b="1" sz="5700">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5700"/>
              <a:buFont typeface="Arial"/>
              <a:buNone/>
            </a:pPr>
            <a:r>
              <a:t/>
            </a:r>
            <a:endParaRPr b="1" sz="5700">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5700"/>
              <a:buFont typeface="Arial"/>
              <a:buNone/>
            </a:pPr>
            <a:r>
              <a:t/>
            </a:r>
            <a:endParaRPr b="1" i="0" sz="5700" u="none" cap="none" strike="noStrike">
              <a:solidFill>
                <a:srgbClr val="000000"/>
              </a:solidFill>
              <a:latin typeface="Average Sans"/>
              <a:ea typeface="Average Sans"/>
              <a:cs typeface="Average Sans"/>
              <a:sym typeface="Average Sans"/>
            </a:endParaRPr>
          </a:p>
        </p:txBody>
      </p:sp>
      <p:sp>
        <p:nvSpPr>
          <p:cNvPr id="456" name="Google Shape;456;p57"/>
          <p:cNvSpPr/>
          <p:nvPr/>
        </p:nvSpPr>
        <p:spPr>
          <a:xfrm flipH="1">
            <a:off x="3856440" y="3248905"/>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57" name="Google Shape;457;p57"/>
          <p:cNvGrpSpPr/>
          <p:nvPr/>
        </p:nvGrpSpPr>
        <p:grpSpPr>
          <a:xfrm>
            <a:off x="4286545" y="3514834"/>
            <a:ext cx="722190" cy="668395"/>
            <a:chOff x="1056725" y="4082450"/>
            <a:chExt cx="263775" cy="263750"/>
          </a:xfrm>
        </p:grpSpPr>
        <p:sp>
          <p:nvSpPr>
            <p:cNvPr id="458" name="Google Shape;458;p57"/>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59" name="Google Shape;459;p57"/>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0" name="Google Shape;460;p57"/>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1" name="Google Shape;461;p57"/>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2" name="Google Shape;462;p57"/>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3" name="Google Shape;463;p57"/>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4" name="Google Shape;464;p57"/>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graphicFrame>
        <p:nvGraphicFramePr>
          <p:cNvPr id="275" name="Google Shape;275;p40"/>
          <p:cNvGraphicFramePr/>
          <p:nvPr/>
        </p:nvGraphicFramePr>
        <p:xfrm>
          <a:off x="870797" y="207619"/>
          <a:ext cx="3000000" cy="3000000"/>
        </p:xfrm>
        <a:graphic>
          <a:graphicData uri="http://schemas.openxmlformats.org/drawingml/2006/table">
            <a:tbl>
              <a:tblPr>
                <a:noFill/>
                <a:tableStyleId>{6386068B-080B-4F87-9956-5D9300420640}</a:tableStyleId>
              </a:tblPr>
              <a:tblGrid>
                <a:gridCol w="2897775"/>
                <a:gridCol w="5068025"/>
              </a:tblGrid>
              <a:tr h="460325">
                <a:tc gridSpan="2">
                  <a:txBody>
                    <a:bodyPr/>
                    <a:lstStyle/>
                    <a:p>
                      <a:pPr indent="0" lvl="0" marL="0" marR="0" rtl="0" algn="ctr">
                        <a:lnSpc>
                          <a:spcPct val="100000"/>
                        </a:lnSpc>
                        <a:spcBef>
                          <a:spcPts val="0"/>
                        </a:spcBef>
                        <a:spcAft>
                          <a:spcPts val="0"/>
                        </a:spcAft>
                        <a:buClr>
                          <a:srgbClr val="000000"/>
                        </a:buClr>
                        <a:buSzPts val="1700"/>
                        <a:buFont typeface="Arial"/>
                        <a:buNone/>
                      </a:pPr>
                      <a:r>
                        <a:rPr lang="es" sz="1700" u="none" cap="none" strike="noStrike">
                          <a:solidFill>
                            <a:srgbClr val="262626"/>
                          </a:solidFill>
                          <a:latin typeface="Roboto"/>
                          <a:ea typeface="Roboto"/>
                          <a:cs typeface="Roboto"/>
                          <a:sym typeface="Roboto"/>
                        </a:rPr>
                        <a:t>ABET - CAC - Student Outcome 6 </a:t>
                      </a:r>
                      <a:endParaRPr sz="1700" u="none" cap="none" strike="noStrike">
                        <a:solidFill>
                          <a:srgbClr val="262626"/>
                        </a:solidFill>
                        <a:latin typeface="Roboto"/>
                        <a:ea typeface="Roboto"/>
                        <a:cs typeface="Roboto"/>
                        <a:sym typeface="Roboto"/>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111111"/>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rgbClr val="FFFF00"/>
                    </a:solidFill>
                  </a:tcPr>
                </a:tc>
                <a:tc hMerge="1"/>
              </a:tr>
              <a:tr h="422725">
                <a:tc>
                  <a:txBody>
                    <a:bodyPr/>
                    <a:lstStyle/>
                    <a:p>
                      <a:pPr indent="0" lvl="0" marL="0" marR="0" rtl="0" algn="ctr">
                        <a:lnSpc>
                          <a:spcPct val="100000"/>
                        </a:lnSpc>
                        <a:spcBef>
                          <a:spcPts val="0"/>
                        </a:spcBef>
                        <a:spcAft>
                          <a:spcPts val="0"/>
                        </a:spcAft>
                        <a:buClr>
                          <a:srgbClr val="000000"/>
                        </a:buClr>
                        <a:buSzPts val="1300"/>
                        <a:buFont typeface="Arial"/>
                        <a:buNone/>
                      </a:pPr>
                      <a:r>
                        <a:rPr lang="es" sz="1300" u="none" cap="none" strike="noStrike">
                          <a:solidFill>
                            <a:srgbClr val="262626"/>
                          </a:solidFill>
                          <a:latin typeface="Roboto"/>
                          <a:ea typeface="Roboto"/>
                          <a:cs typeface="Roboto"/>
                          <a:sym typeface="Roboto"/>
                        </a:rPr>
                        <a:t>Criterio específico </a:t>
                      </a:r>
                      <a:endParaRPr sz="1300" u="none" cap="none" strike="noStrike">
                        <a:solidFill>
                          <a:srgbClr val="262626"/>
                        </a:solidFill>
                        <a:latin typeface="Roboto"/>
                        <a:ea typeface="Roboto"/>
                        <a:cs typeface="Roboto"/>
                        <a:sym typeface="Roboto"/>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300"/>
                        <a:buFont typeface="Arial"/>
                        <a:buNone/>
                      </a:pPr>
                      <a:r>
                        <a:rPr lang="es" sz="1300" u="none" cap="none" strike="noStrike">
                          <a:solidFill>
                            <a:srgbClr val="262626"/>
                          </a:solidFill>
                          <a:latin typeface="Roboto"/>
                          <a:ea typeface="Roboto"/>
                          <a:cs typeface="Roboto"/>
                          <a:sym typeface="Roboto"/>
                        </a:rPr>
                        <a:t>Conclusiones </a:t>
                      </a:r>
                      <a:endParaRPr sz="1300" u="none" cap="none" strike="noStrike">
                        <a:solidFill>
                          <a:srgbClr val="262626"/>
                        </a:solidFill>
                        <a:latin typeface="Roboto"/>
                        <a:ea typeface="Roboto"/>
                        <a:cs typeface="Roboto"/>
                        <a:sym typeface="Roboto"/>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111111"/>
                      </a:solidFill>
                      <a:prstDash val="solid"/>
                      <a:round/>
                      <a:headEnd len="sm" w="sm" type="none"/>
                      <a:tailEnd len="sm" w="sm" type="none"/>
                    </a:lnB>
                    <a:solidFill>
                      <a:schemeClr val="lt1"/>
                    </a:solidFill>
                  </a:tcPr>
                </a:tc>
              </a:tr>
              <a:tr h="1867325">
                <a:tc>
                  <a:txBody>
                    <a:bodyPr/>
                    <a:lstStyle/>
                    <a:p>
                      <a:pPr indent="0" lvl="0" marL="0" marR="0" rtl="0" algn="ctr">
                        <a:lnSpc>
                          <a:spcPct val="100000"/>
                        </a:lnSpc>
                        <a:spcBef>
                          <a:spcPts val="0"/>
                        </a:spcBef>
                        <a:spcAft>
                          <a:spcPts val="0"/>
                        </a:spcAft>
                        <a:buClr>
                          <a:srgbClr val="000000"/>
                        </a:buClr>
                        <a:buSzPts val="1100"/>
                        <a:buFont typeface="Arial"/>
                        <a:buNone/>
                      </a:pPr>
                      <a:r>
                        <a:rPr lang="es" sz="1100" u="none" cap="none" strike="noStrike">
                          <a:solidFill>
                            <a:srgbClr val="262626"/>
                          </a:solidFill>
                          <a:latin typeface="Roboto"/>
                          <a:ea typeface="Roboto"/>
                          <a:cs typeface="Roboto"/>
                          <a:sym typeface="Roboto"/>
                        </a:rPr>
                        <a:t>2.c1. Diseñar soluciones en ingeniería de software (productos, procesos y/o</a:t>
                      </a:r>
                      <a:r>
                        <a:rPr lang="es" sz="1100">
                          <a:solidFill>
                            <a:srgbClr val="262626"/>
                          </a:solidFill>
                          <a:latin typeface="Roboto"/>
                          <a:ea typeface="Roboto"/>
                          <a:cs typeface="Roboto"/>
                          <a:sym typeface="Roboto"/>
                        </a:rPr>
                        <a:t> </a:t>
                      </a:r>
                      <a:r>
                        <a:rPr lang="es" sz="1100" u="none" cap="none" strike="noStrike">
                          <a:solidFill>
                            <a:srgbClr val="262626"/>
                          </a:solidFill>
                          <a:latin typeface="Roboto"/>
                          <a:ea typeface="Roboto"/>
                          <a:cs typeface="Roboto"/>
                          <a:sym typeface="Roboto"/>
                        </a:rPr>
                        <a:t>servicios) que satisfagan necesidades específicas considerando el impacto en salud pública, seguridad, bienestar,así como factores globales, culturales,sociales, ambientales y económicos</a:t>
                      </a:r>
                      <a:endParaRPr sz="1100" u="none" cap="none" strike="noStrike">
                        <a:solidFill>
                          <a:srgbClr val="262626"/>
                        </a:solidFill>
                        <a:latin typeface="Roboto"/>
                        <a:ea typeface="Roboto"/>
                        <a:cs typeface="Roboto"/>
                        <a:sym typeface="Roboto"/>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111111"/>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chemeClr val="dk1"/>
                        </a:buClr>
                        <a:buSzPts val="800"/>
                        <a:buFont typeface="Arial"/>
                        <a:buNone/>
                      </a:pPr>
                      <a:r>
                        <a:rPr lang="es" sz="1100" u="none" cap="none" strike="noStrike">
                          <a:solidFill>
                            <a:srgbClr val="262626"/>
                          </a:solidFill>
                          <a:latin typeface="Roboto"/>
                          <a:ea typeface="Roboto"/>
                          <a:cs typeface="Roboto"/>
                          <a:sym typeface="Roboto"/>
                        </a:rPr>
                        <a:t>En conclusión, el producto presentado se enfoca en abordar una necesidad esencial de los usuarios: la seguridad en las calles. En este contexto, el sistema de alarma que se ofrece representa una solución valiosa al permitir a los usuarios alertar a las autoridades en caso de ser testigos o víctimas de algún acto delictivo. Al proporcionar una herramienta efectiva para mejorar la seguridad pública, se espera que el producto contribuya a la tranquilidad y bienestar de los usuarios.</a:t>
                      </a:r>
                      <a:endParaRPr sz="1100" u="none" cap="none" strike="noStrike">
                        <a:solidFill>
                          <a:srgbClr val="26262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t/>
                      </a:r>
                      <a:endParaRPr sz="1100" u="none" cap="none" strike="noStrike">
                        <a:solidFill>
                          <a:srgbClr val="262626"/>
                        </a:solidFill>
                        <a:latin typeface="Roboto"/>
                        <a:ea typeface="Roboto"/>
                        <a:cs typeface="Roboto"/>
                        <a:sym typeface="Roboto"/>
                      </a:endParaRPr>
                    </a:p>
                  </a:txBody>
                  <a:tcPr marT="47625" marB="47625" marR="47625" marL="47625" anchor="ctr">
                    <a:lnL cap="flat" cmpd="sng" w="19050">
                      <a:solidFill>
                        <a:srgbClr val="111111"/>
                      </a:solidFill>
                      <a:prstDash val="solid"/>
                      <a:round/>
                      <a:headEnd len="sm" w="sm" type="none"/>
                      <a:tailEnd len="sm" w="sm" type="none"/>
                    </a:lnL>
                    <a:lnR cap="flat" cmpd="sng" w="19050">
                      <a:solidFill>
                        <a:srgbClr val="111111"/>
                      </a:solidFill>
                      <a:prstDash val="solid"/>
                      <a:round/>
                      <a:headEnd len="sm" w="sm" type="none"/>
                      <a:tailEnd len="sm" w="sm" type="none"/>
                    </a:lnR>
                    <a:lnT cap="flat" cmpd="sng" w="19050">
                      <a:solidFill>
                        <a:srgbClr val="111111"/>
                      </a:solidFill>
                      <a:prstDash val="solid"/>
                      <a:round/>
                      <a:headEnd len="sm" w="sm" type="none"/>
                      <a:tailEnd len="sm" w="sm" type="none"/>
                    </a:lnT>
                    <a:lnB cap="flat" cmpd="sng" w="19050">
                      <a:solidFill>
                        <a:srgbClr val="111111"/>
                      </a:solidFill>
                      <a:prstDash val="solid"/>
                      <a:round/>
                      <a:headEnd len="sm" w="sm" type="none"/>
                      <a:tailEnd len="sm" w="sm" type="none"/>
                    </a:lnB>
                    <a:solidFill>
                      <a:schemeClr val="lt1"/>
                    </a:solidFill>
                  </a:tcPr>
                </a:tc>
              </a:tr>
              <a:tr h="1942550">
                <a:tc>
                  <a:txBody>
                    <a:bodyPr/>
                    <a:lstStyle/>
                    <a:p>
                      <a:pPr indent="0" lvl="0" marL="0" marR="0" rtl="0" algn="ctr">
                        <a:lnSpc>
                          <a:spcPct val="100000"/>
                        </a:lnSpc>
                        <a:spcBef>
                          <a:spcPts val="0"/>
                        </a:spcBef>
                        <a:spcAft>
                          <a:spcPts val="0"/>
                        </a:spcAft>
                        <a:buClr>
                          <a:srgbClr val="000000"/>
                        </a:buClr>
                        <a:buSzPts val="1100"/>
                        <a:buFont typeface="Arial"/>
                        <a:buNone/>
                      </a:pPr>
                      <a:r>
                        <a:rPr lang="es" sz="1100" u="none" cap="none" strike="noStrike">
                          <a:solidFill>
                            <a:srgbClr val="262626"/>
                          </a:solidFill>
                          <a:latin typeface="Roboto"/>
                          <a:ea typeface="Roboto"/>
                          <a:cs typeface="Roboto"/>
                          <a:sym typeface="Roboto"/>
                        </a:rPr>
                        <a:t>2.c2. Validar que el diseño de la solución de software considere aspectos en salud pública, seguridad,bienestar, así como factores globales,culturales, sociales, ambientales y económicos</a:t>
                      </a:r>
                      <a:endParaRPr sz="1100" u="none" cap="none" strike="noStrike">
                        <a:solidFill>
                          <a:srgbClr val="262626"/>
                        </a:solidFill>
                        <a:latin typeface="Roboto"/>
                        <a:ea typeface="Roboto"/>
                        <a:cs typeface="Roboto"/>
                        <a:sym typeface="Roboto"/>
                      </a:endParaRPr>
                    </a:p>
                  </a:txBody>
                  <a:tcPr marT="47625" marB="47625" marR="47625" marL="47625" anchor="ctr">
                    <a:lnL cap="flat" cmpd="sng" w="19050">
                      <a:solidFill>
                        <a:srgbClr val="000000"/>
                      </a:solidFill>
                      <a:prstDash val="solid"/>
                      <a:round/>
                      <a:headEnd len="sm" w="sm" type="none"/>
                      <a:tailEnd len="sm" w="sm" type="none"/>
                    </a:lnL>
                    <a:lnR cap="flat" cmpd="sng" w="19050">
                      <a:solidFill>
                        <a:srgbClr val="111111"/>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solidFill>
                      <a:schemeClr val="lt1"/>
                    </a:solidFill>
                  </a:tcPr>
                </a:tc>
                <a:tc>
                  <a:txBody>
                    <a:bodyPr/>
                    <a:lstStyle/>
                    <a:p>
                      <a:pPr indent="0" lvl="0" marL="0" marR="0" rtl="0" algn="just">
                        <a:lnSpc>
                          <a:spcPct val="100000"/>
                        </a:lnSpc>
                        <a:spcBef>
                          <a:spcPts val="0"/>
                        </a:spcBef>
                        <a:spcAft>
                          <a:spcPts val="0"/>
                        </a:spcAft>
                        <a:buClr>
                          <a:srgbClr val="000000"/>
                        </a:buClr>
                        <a:buSzPts val="1100"/>
                        <a:buFont typeface="Arial"/>
                        <a:buNone/>
                      </a:pPr>
                      <a:r>
                        <a:rPr lang="es" sz="1100" u="none" cap="none" strike="noStrike">
                          <a:solidFill>
                            <a:srgbClr val="262626"/>
                          </a:solidFill>
                          <a:latin typeface="Roboto"/>
                          <a:ea typeface="Roboto"/>
                          <a:cs typeface="Roboto"/>
                          <a:sym typeface="Roboto"/>
                        </a:rPr>
                        <a:t>En conclusión, la elaboración de una tabla comparativa de datos de la INEI ha demostrado que el número de asaltos o hurtos en Lima metropolitana ha aumentado en los últimos cinco años. El proyecto presentado se enfoca en cubrir esta necesidad, proporcionando una alternativa para mejorar la seguridad ciudadana en Lima metropolitana. Al ofrecer una solución a una problemática real y urgente, se espera que el proyecto tenga un impacto positivo en la calidad de vida de la población, permitiendo a los ciudadanos sentirse más seguros y protegidos en su día a día.</a:t>
                      </a:r>
                      <a:endParaRPr sz="1100" u="none" cap="none" strike="noStrike">
                        <a:solidFill>
                          <a:srgbClr val="262626"/>
                        </a:solidFill>
                        <a:latin typeface="Roboto"/>
                        <a:ea typeface="Roboto"/>
                        <a:cs typeface="Roboto"/>
                        <a:sym typeface="Roboto"/>
                      </a:endParaRPr>
                    </a:p>
                  </a:txBody>
                  <a:tcPr marT="47625" marB="47625" marR="47625" marL="47625" anchor="ctr">
                    <a:lnL cap="flat" cmpd="sng" w="19050">
                      <a:solidFill>
                        <a:srgbClr val="111111"/>
                      </a:solidFill>
                      <a:prstDash val="solid"/>
                      <a:round/>
                      <a:headEnd len="sm" w="sm" type="none"/>
                      <a:tailEnd len="sm" w="sm" type="none"/>
                    </a:lnL>
                    <a:lnR cap="flat" cmpd="sng" w="19050">
                      <a:solidFill>
                        <a:srgbClr val="111111"/>
                      </a:solidFill>
                      <a:prstDash val="solid"/>
                      <a:round/>
                      <a:headEnd len="sm" w="sm" type="none"/>
                      <a:tailEnd len="sm" w="sm" type="none"/>
                    </a:lnR>
                    <a:lnT cap="flat" cmpd="sng" w="19050">
                      <a:solidFill>
                        <a:srgbClr val="111111"/>
                      </a:solidFill>
                      <a:prstDash val="solid"/>
                      <a:round/>
                      <a:headEnd len="sm" w="sm" type="none"/>
                      <a:tailEnd len="sm" w="sm" type="none"/>
                    </a:lnT>
                    <a:lnB cap="flat" cmpd="sng" w="19050">
                      <a:solidFill>
                        <a:srgbClr val="11111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nvSpPr>
        <p:spPr>
          <a:xfrm>
            <a:off x="5094413" y="1524075"/>
            <a:ext cx="3495000" cy="8781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Mobile Applications Mock-ups</a:t>
            </a:r>
            <a:endParaRPr b="1" i="0" sz="3200" u="none" cap="none" strike="noStrike">
              <a:solidFill>
                <a:srgbClr val="616361"/>
              </a:solidFill>
              <a:latin typeface="Average Sans"/>
              <a:ea typeface="Average Sans"/>
              <a:cs typeface="Average Sans"/>
              <a:sym typeface="Average Sans"/>
            </a:endParaRPr>
          </a:p>
        </p:txBody>
      </p:sp>
      <p:sp>
        <p:nvSpPr>
          <p:cNvPr id="470" name="Google Shape;470;p58"/>
          <p:cNvSpPr txBox="1"/>
          <p:nvPr/>
        </p:nvSpPr>
        <p:spPr>
          <a:xfrm>
            <a:off x="5716875" y="3748313"/>
            <a:ext cx="2250000" cy="1086600"/>
          </a:xfrm>
          <a:prstGeom prst="rect">
            <a:avLst/>
          </a:prstGeom>
          <a:noFill/>
          <a:ln>
            <a:noFill/>
          </a:ln>
        </p:spPr>
        <p:txBody>
          <a:bodyPr anchorCtr="0" anchor="t" bIns="68575" lIns="68575" spcFirstLastPara="1" rIns="68575" wrap="square" tIns="68575">
            <a:spAutoFit/>
          </a:bodyPr>
          <a:lstStyle/>
          <a:p>
            <a:pPr indent="0" lvl="0" marL="0" marR="0" rtl="0" algn="l">
              <a:lnSpc>
                <a:spcPct val="115000"/>
              </a:lnSpc>
              <a:spcBef>
                <a:spcPts val="0"/>
              </a:spcBef>
              <a:spcAft>
                <a:spcPts val="0"/>
              </a:spcAft>
              <a:buClr>
                <a:srgbClr val="000000"/>
              </a:buClr>
              <a:buSzPts val="1100"/>
              <a:buFont typeface="Arial"/>
              <a:buNone/>
            </a:pPr>
            <a:r>
              <a:rPr b="0" i="0" lang="es" sz="1100" u="none" cap="none" strike="noStrike">
                <a:solidFill>
                  <a:schemeClr val="dk1"/>
                </a:solidFill>
                <a:latin typeface="Average Sans"/>
                <a:ea typeface="Average Sans"/>
                <a:cs typeface="Average Sans"/>
                <a:sym typeface="Average Sans"/>
              </a:rPr>
              <a:t>Link de Figma: </a:t>
            </a:r>
            <a:r>
              <a:rPr lang="es" sz="1100" u="sng">
                <a:solidFill>
                  <a:srgbClr val="0000FF"/>
                </a:solidFill>
                <a:latin typeface="Average Sans"/>
                <a:ea typeface="Average Sans"/>
                <a:cs typeface="Average Sans"/>
                <a:sym typeface="Average Sans"/>
                <a:hlinkClick r:id="rId3">
                  <a:extLst>
                    <a:ext uri="{A12FA001-AC4F-418D-AE19-62706E023703}">
                      <ahyp:hlinkClr val="tx"/>
                    </a:ext>
                  </a:extLst>
                </a:hlinkClick>
              </a:rPr>
              <a:t>https://www.figma.com/file/EmdhmAqRoLDEfLD5V8l9A1/mock-ups?type=design&amp;node-id=0%3A1&amp;t=fYKwqXj61KxeUij9-1</a:t>
            </a:r>
            <a:r>
              <a:rPr lang="es" sz="1100" u="none">
                <a:solidFill>
                  <a:srgbClr val="0000FF"/>
                </a:solidFill>
                <a:latin typeface="Average Sans"/>
                <a:ea typeface="Average Sans"/>
                <a:cs typeface="Average Sans"/>
                <a:sym typeface="Average Sans"/>
              </a:rPr>
              <a:t> </a:t>
            </a:r>
            <a:endParaRPr b="0" i="0" sz="1100" u="none" cap="none" strike="noStrike">
              <a:solidFill>
                <a:srgbClr val="0000FF"/>
              </a:solidFill>
              <a:latin typeface="Average Sans"/>
              <a:ea typeface="Average Sans"/>
              <a:cs typeface="Average Sans"/>
              <a:sym typeface="Average Sans"/>
            </a:endParaRPr>
          </a:p>
        </p:txBody>
      </p:sp>
      <p:pic>
        <p:nvPicPr>
          <p:cNvPr id="471" name="Google Shape;471;p58"/>
          <p:cNvPicPr preferRelativeResize="0"/>
          <p:nvPr/>
        </p:nvPicPr>
        <p:blipFill>
          <a:blip r:embed="rId4">
            <a:alphaModFix/>
          </a:blip>
          <a:stretch>
            <a:fillRect/>
          </a:stretch>
        </p:blipFill>
        <p:spPr>
          <a:xfrm>
            <a:off x="776663" y="344316"/>
            <a:ext cx="4146508" cy="445486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59"/>
          <p:cNvPicPr preferRelativeResize="0"/>
          <p:nvPr/>
        </p:nvPicPr>
        <p:blipFill rotWithShape="1">
          <a:blip r:embed="rId3">
            <a:alphaModFix/>
          </a:blip>
          <a:srcRect b="0" l="30561" r="31015" t="0"/>
          <a:stretch/>
        </p:blipFill>
        <p:spPr>
          <a:xfrm>
            <a:off x="3199969" y="897619"/>
            <a:ext cx="3091989" cy="4017488"/>
          </a:xfrm>
          <a:prstGeom prst="rect">
            <a:avLst/>
          </a:prstGeom>
          <a:noFill/>
          <a:ln cap="flat" cmpd="sng" w="19050">
            <a:solidFill>
              <a:srgbClr val="FFFF00"/>
            </a:solidFill>
            <a:prstDash val="solid"/>
            <a:round/>
            <a:headEnd len="sm" w="sm" type="none"/>
            <a:tailEnd len="sm" w="sm" type="none"/>
          </a:ln>
        </p:spPr>
      </p:pic>
      <p:sp>
        <p:nvSpPr>
          <p:cNvPr id="477" name="Google Shape;477;p59"/>
          <p:cNvSpPr txBox="1"/>
          <p:nvPr/>
        </p:nvSpPr>
        <p:spPr>
          <a:xfrm>
            <a:off x="663975" y="2027250"/>
            <a:ext cx="2250000" cy="1865400"/>
          </a:xfrm>
          <a:prstGeom prst="rect">
            <a:avLst/>
          </a:prstGeom>
          <a:noFill/>
          <a:ln>
            <a:noFill/>
          </a:ln>
        </p:spPr>
        <p:txBody>
          <a:bodyPr anchorCtr="0" anchor="t" bIns="68575" lIns="68575" spcFirstLastPara="1" rIns="68575" wrap="square" tIns="68575">
            <a:spAutoFit/>
          </a:bodyPr>
          <a:lstStyle/>
          <a:p>
            <a:pPr indent="-234950" lvl="0" marL="342900" rtl="0" algn="just">
              <a:lnSpc>
                <a:spcPct val="115000"/>
              </a:lnSpc>
              <a:spcBef>
                <a:spcPts val="0"/>
              </a:spcBef>
              <a:spcAft>
                <a:spcPts val="0"/>
              </a:spcAft>
              <a:buClr>
                <a:schemeClr val="dk1"/>
              </a:buClr>
              <a:buSzPts val="1100"/>
              <a:buFont typeface="Average Sans"/>
              <a:buChar char="-"/>
            </a:pPr>
            <a:r>
              <a:rPr lang="es" sz="1100">
                <a:solidFill>
                  <a:schemeClr val="dk1"/>
                </a:solidFill>
                <a:latin typeface="Average Sans"/>
                <a:ea typeface="Average Sans"/>
                <a:cs typeface="Average Sans"/>
                <a:sym typeface="Average Sans"/>
              </a:rPr>
              <a:t>Android Mobile Applications Prototyping</a:t>
            </a:r>
            <a:endParaRPr sz="1100">
              <a:solidFill>
                <a:schemeClr val="dk1"/>
              </a:solidFill>
              <a:latin typeface="Average Sans"/>
              <a:ea typeface="Average Sans"/>
              <a:cs typeface="Average Sans"/>
              <a:sym typeface="Average Sans"/>
            </a:endParaRPr>
          </a:p>
          <a:p>
            <a:pPr indent="0" lvl="0" marL="0" rtl="0" algn="l">
              <a:lnSpc>
                <a:spcPct val="115000"/>
              </a:lnSpc>
              <a:spcBef>
                <a:spcPts val="0"/>
              </a:spcBef>
              <a:spcAft>
                <a:spcPts val="0"/>
              </a:spcAft>
              <a:buNone/>
            </a:pPr>
            <a:r>
              <a:rPr lang="es" sz="1100" u="sng">
                <a:solidFill>
                  <a:schemeClr val="hlink"/>
                </a:solidFill>
                <a:latin typeface="Average Sans"/>
                <a:ea typeface="Average Sans"/>
                <a:cs typeface="Average Sans"/>
                <a:sym typeface="Average Sans"/>
                <a:hlinkClick r:id="rId4"/>
              </a:rPr>
              <a:t>https://www.figma.com/proto/EmdhmAqRoLDEfLD5V8l9A1/mock-ups?type=design&amp;node-id=332-5&amp;scaling=scale-down&amp;page-id=332%3A2&amp;starting-point-node-id=332%3A4&amp;show-proto-sidebar=1</a:t>
            </a:r>
            <a:endParaRPr sz="1100">
              <a:latin typeface="Average Sans"/>
              <a:ea typeface="Average Sans"/>
              <a:cs typeface="Average Sans"/>
              <a:sym typeface="Average Sans"/>
            </a:endParaRPr>
          </a:p>
          <a:p>
            <a:pPr indent="0" lvl="0" marL="0" rtl="0" algn="l">
              <a:lnSpc>
                <a:spcPct val="115000"/>
              </a:lnSpc>
              <a:spcBef>
                <a:spcPts val="0"/>
              </a:spcBef>
              <a:spcAft>
                <a:spcPts val="0"/>
              </a:spcAft>
              <a:buNone/>
            </a:pPr>
            <a:r>
              <a:t/>
            </a:r>
            <a:endParaRPr sz="1100">
              <a:latin typeface="Average Sans"/>
              <a:ea typeface="Average Sans"/>
              <a:cs typeface="Average Sans"/>
              <a:sym typeface="Average Sans"/>
            </a:endParaRPr>
          </a:p>
        </p:txBody>
      </p:sp>
      <p:sp>
        <p:nvSpPr>
          <p:cNvPr id="478" name="Google Shape;478;p59"/>
          <p:cNvSpPr txBox="1"/>
          <p:nvPr/>
        </p:nvSpPr>
        <p:spPr>
          <a:xfrm>
            <a:off x="6678038" y="1828125"/>
            <a:ext cx="2250000" cy="1865400"/>
          </a:xfrm>
          <a:prstGeom prst="rect">
            <a:avLst/>
          </a:prstGeom>
          <a:noFill/>
          <a:ln>
            <a:noFill/>
          </a:ln>
        </p:spPr>
        <p:txBody>
          <a:bodyPr anchorCtr="0" anchor="t" bIns="68575" lIns="68575" spcFirstLastPara="1" rIns="68575" wrap="square" tIns="68575">
            <a:spAutoFit/>
          </a:bodyPr>
          <a:lstStyle/>
          <a:p>
            <a:pPr indent="-234950" lvl="0" marL="342900" rtl="0" algn="just">
              <a:lnSpc>
                <a:spcPct val="115000"/>
              </a:lnSpc>
              <a:spcBef>
                <a:spcPts val="0"/>
              </a:spcBef>
              <a:spcAft>
                <a:spcPts val="0"/>
              </a:spcAft>
              <a:buClr>
                <a:schemeClr val="dk1"/>
              </a:buClr>
              <a:buSzPts val="1100"/>
              <a:buFont typeface="Average Sans"/>
              <a:buChar char="-"/>
            </a:pPr>
            <a:r>
              <a:rPr lang="es" sz="1100">
                <a:solidFill>
                  <a:schemeClr val="dk1"/>
                </a:solidFill>
                <a:latin typeface="Average Sans"/>
                <a:ea typeface="Average Sans"/>
                <a:cs typeface="Average Sans"/>
                <a:sym typeface="Average Sans"/>
              </a:rPr>
              <a:t>iOS Mobile Applications Prototyping</a:t>
            </a:r>
            <a:endParaRPr sz="1100">
              <a:solidFill>
                <a:schemeClr val="dk1"/>
              </a:solidFill>
              <a:latin typeface="Average Sans"/>
              <a:ea typeface="Average Sans"/>
              <a:cs typeface="Average Sans"/>
              <a:sym typeface="Average Sans"/>
            </a:endParaRPr>
          </a:p>
          <a:p>
            <a:pPr indent="0" lvl="0" marL="0" rtl="0" algn="just">
              <a:lnSpc>
                <a:spcPct val="115000"/>
              </a:lnSpc>
              <a:spcBef>
                <a:spcPts val="0"/>
              </a:spcBef>
              <a:spcAft>
                <a:spcPts val="0"/>
              </a:spcAft>
              <a:buNone/>
            </a:pPr>
            <a:r>
              <a:rPr lang="es" sz="1100" u="sng">
                <a:solidFill>
                  <a:schemeClr val="hlink"/>
                </a:solidFill>
                <a:latin typeface="Average Sans"/>
                <a:ea typeface="Average Sans"/>
                <a:cs typeface="Average Sans"/>
                <a:sym typeface="Average Sans"/>
                <a:hlinkClick r:id="rId5"/>
              </a:rPr>
              <a:t>https://www.figma.com/proto/EmdhmAqRoLDEfLD5V8l9A1/mock-ups?type=design&amp;node-id=38-4&amp;scaling=scale-down&amp;page-id=0%3A1&amp;starting-point-node-id=38%3A2&amp;show-proto-sidebar=1</a:t>
            </a:r>
            <a:endParaRPr sz="1100">
              <a:solidFill>
                <a:schemeClr val="dk1"/>
              </a:solidFill>
              <a:latin typeface="Average Sans"/>
              <a:ea typeface="Average Sans"/>
              <a:cs typeface="Average Sans"/>
              <a:sym typeface="Average Sans"/>
            </a:endParaRPr>
          </a:p>
          <a:p>
            <a:pPr indent="0" lvl="0" marL="0" rtl="0" algn="just">
              <a:lnSpc>
                <a:spcPct val="115000"/>
              </a:lnSpc>
              <a:spcBef>
                <a:spcPts val="0"/>
              </a:spcBef>
              <a:spcAft>
                <a:spcPts val="0"/>
              </a:spcAft>
              <a:buNone/>
            </a:pPr>
            <a:r>
              <a:t/>
            </a:r>
            <a:endParaRPr sz="1100">
              <a:solidFill>
                <a:schemeClr val="dk1"/>
              </a:solidFill>
              <a:latin typeface="Average Sans"/>
              <a:ea typeface="Average Sans"/>
              <a:cs typeface="Average Sans"/>
              <a:sym typeface="Average Sans"/>
            </a:endParaRPr>
          </a:p>
        </p:txBody>
      </p:sp>
      <p:sp>
        <p:nvSpPr>
          <p:cNvPr id="479" name="Google Shape;479;p59"/>
          <p:cNvSpPr txBox="1"/>
          <p:nvPr/>
        </p:nvSpPr>
        <p:spPr>
          <a:xfrm>
            <a:off x="1028700" y="114525"/>
            <a:ext cx="7567500" cy="631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Prototyping “TheffStopper”</a:t>
            </a:r>
            <a:endParaRPr b="1" i="0" sz="3200" u="none" cap="none" strike="noStrike">
              <a:solidFill>
                <a:srgbClr val="616361"/>
              </a:solidFill>
              <a:latin typeface="Average Sans"/>
              <a:ea typeface="Average Sans"/>
              <a:cs typeface="Average Sans"/>
              <a:sym typeface="Averag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0"/>
          <p:cNvSpPr txBox="1"/>
          <p:nvPr/>
        </p:nvSpPr>
        <p:spPr>
          <a:xfrm>
            <a:off x="1167975" y="1003050"/>
            <a:ext cx="7061700" cy="36480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700"/>
              <a:buFont typeface="Arial"/>
              <a:buNone/>
            </a:pPr>
            <a:r>
              <a:rPr b="1" lang="es" sz="5700">
                <a:latin typeface="Average Sans"/>
                <a:ea typeface="Average Sans"/>
                <a:cs typeface="Average Sans"/>
                <a:sym typeface="Average Sans"/>
              </a:rPr>
              <a:t>Software Configuration Management</a:t>
            </a:r>
            <a:endParaRPr b="1" sz="5700">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5700"/>
              <a:buFont typeface="Arial"/>
              <a:buNone/>
            </a:pPr>
            <a:r>
              <a:t/>
            </a:r>
            <a:endParaRPr b="1" sz="5700">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5700"/>
              <a:buFont typeface="Arial"/>
              <a:buNone/>
            </a:pPr>
            <a:r>
              <a:t/>
            </a:r>
            <a:endParaRPr b="1" i="0" sz="5700" u="none" cap="none" strike="noStrike">
              <a:solidFill>
                <a:srgbClr val="000000"/>
              </a:solidFill>
              <a:latin typeface="Average Sans"/>
              <a:ea typeface="Average Sans"/>
              <a:cs typeface="Average Sans"/>
              <a:sym typeface="Average Sans"/>
            </a:endParaRPr>
          </a:p>
        </p:txBody>
      </p:sp>
      <p:sp>
        <p:nvSpPr>
          <p:cNvPr id="485" name="Google Shape;485;p60"/>
          <p:cNvSpPr/>
          <p:nvPr/>
        </p:nvSpPr>
        <p:spPr>
          <a:xfrm flipH="1">
            <a:off x="3882484" y="3111543"/>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86" name="Google Shape;486;p60"/>
          <p:cNvGrpSpPr/>
          <p:nvPr/>
        </p:nvGrpSpPr>
        <p:grpSpPr>
          <a:xfrm>
            <a:off x="4312589" y="3377471"/>
            <a:ext cx="722190" cy="668395"/>
            <a:chOff x="1056725" y="4082450"/>
            <a:chExt cx="263775" cy="263750"/>
          </a:xfrm>
        </p:grpSpPr>
        <p:sp>
          <p:nvSpPr>
            <p:cNvPr id="487" name="Google Shape;487;p60"/>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8" name="Google Shape;488;p60"/>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89" name="Google Shape;489;p60"/>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0" name="Google Shape;490;p60"/>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1" name="Google Shape;491;p60"/>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2" name="Google Shape;492;p60"/>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3" name="Google Shape;493;p60"/>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61"/>
          <p:cNvSpPr txBox="1"/>
          <p:nvPr/>
        </p:nvSpPr>
        <p:spPr>
          <a:xfrm>
            <a:off x="2222306" y="156488"/>
            <a:ext cx="5516400" cy="1472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Software Development Environment Configuration</a:t>
            </a:r>
            <a:endParaRPr b="1" i="0" sz="3200" u="none" cap="none" strike="noStrike">
              <a:solidFill>
                <a:srgbClr val="616361"/>
              </a:solidFill>
              <a:latin typeface="Average Sans"/>
              <a:ea typeface="Average Sans"/>
              <a:cs typeface="Average Sans"/>
              <a:sym typeface="Average Sans"/>
            </a:endParaRPr>
          </a:p>
        </p:txBody>
      </p:sp>
      <p:pic>
        <p:nvPicPr>
          <p:cNvPr id="499" name="Google Shape;499;p61"/>
          <p:cNvPicPr preferRelativeResize="0"/>
          <p:nvPr/>
        </p:nvPicPr>
        <p:blipFill>
          <a:blip r:embed="rId3">
            <a:alphaModFix/>
          </a:blip>
          <a:stretch>
            <a:fillRect/>
          </a:stretch>
        </p:blipFill>
        <p:spPr>
          <a:xfrm>
            <a:off x="1757691" y="1787475"/>
            <a:ext cx="1472399" cy="1472399"/>
          </a:xfrm>
          <a:prstGeom prst="rect">
            <a:avLst/>
          </a:prstGeom>
          <a:noFill/>
          <a:ln>
            <a:noFill/>
          </a:ln>
        </p:spPr>
      </p:pic>
      <p:pic>
        <p:nvPicPr>
          <p:cNvPr id="500" name="Google Shape;500;p61"/>
          <p:cNvPicPr preferRelativeResize="0"/>
          <p:nvPr/>
        </p:nvPicPr>
        <p:blipFill>
          <a:blip r:embed="rId4">
            <a:alphaModFix/>
          </a:blip>
          <a:stretch>
            <a:fillRect/>
          </a:stretch>
        </p:blipFill>
        <p:spPr>
          <a:xfrm>
            <a:off x="1157391" y="3418464"/>
            <a:ext cx="2673019" cy="1332413"/>
          </a:xfrm>
          <a:prstGeom prst="rect">
            <a:avLst/>
          </a:prstGeom>
          <a:noFill/>
          <a:ln cap="flat" cmpd="sng" w="12700">
            <a:solidFill>
              <a:srgbClr val="000000"/>
            </a:solidFill>
            <a:prstDash val="solid"/>
            <a:miter lim="8000"/>
            <a:headEnd len="sm" w="sm" type="none"/>
            <a:tailEnd len="sm" w="sm" type="none"/>
          </a:ln>
        </p:spPr>
      </p:pic>
      <p:cxnSp>
        <p:nvCxnSpPr>
          <p:cNvPr id="501" name="Google Shape;501;p61"/>
          <p:cNvCxnSpPr/>
          <p:nvPr/>
        </p:nvCxnSpPr>
        <p:spPr>
          <a:xfrm>
            <a:off x="4252463" y="1800216"/>
            <a:ext cx="9600" cy="3103500"/>
          </a:xfrm>
          <a:prstGeom prst="straightConnector1">
            <a:avLst/>
          </a:prstGeom>
          <a:noFill/>
          <a:ln cap="flat" cmpd="sng" w="28575">
            <a:solidFill>
              <a:schemeClr val="dk2"/>
            </a:solidFill>
            <a:prstDash val="solid"/>
            <a:round/>
            <a:headEnd len="med" w="med" type="none"/>
            <a:tailEnd len="med" w="med" type="none"/>
          </a:ln>
        </p:spPr>
      </p:cxnSp>
      <p:pic>
        <p:nvPicPr>
          <p:cNvPr id="502" name="Google Shape;502;p61"/>
          <p:cNvPicPr preferRelativeResize="0"/>
          <p:nvPr/>
        </p:nvPicPr>
        <p:blipFill>
          <a:blip r:embed="rId5">
            <a:alphaModFix/>
          </a:blip>
          <a:stretch>
            <a:fillRect/>
          </a:stretch>
        </p:blipFill>
        <p:spPr>
          <a:xfrm>
            <a:off x="4633912" y="2310328"/>
            <a:ext cx="4190531" cy="20834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2"/>
          <p:cNvSpPr txBox="1"/>
          <p:nvPr/>
        </p:nvSpPr>
        <p:spPr>
          <a:xfrm>
            <a:off x="2222306" y="156488"/>
            <a:ext cx="5516400" cy="1306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Source Code Management</a:t>
            </a:r>
            <a:endParaRPr b="1" i="0" sz="3200" u="none" cap="none" strike="noStrike">
              <a:solidFill>
                <a:srgbClr val="616361"/>
              </a:solidFill>
              <a:latin typeface="Average Sans"/>
              <a:ea typeface="Average Sans"/>
              <a:cs typeface="Average Sans"/>
              <a:sym typeface="Average Sans"/>
            </a:endParaRPr>
          </a:p>
        </p:txBody>
      </p:sp>
      <p:pic>
        <p:nvPicPr>
          <p:cNvPr id="508" name="Google Shape;508;p62"/>
          <p:cNvPicPr preferRelativeResize="0"/>
          <p:nvPr/>
        </p:nvPicPr>
        <p:blipFill>
          <a:blip r:embed="rId3">
            <a:alphaModFix/>
          </a:blip>
          <a:stretch>
            <a:fillRect/>
          </a:stretch>
        </p:blipFill>
        <p:spPr>
          <a:xfrm>
            <a:off x="724425" y="2017838"/>
            <a:ext cx="2839368" cy="1723605"/>
          </a:xfrm>
          <a:prstGeom prst="rect">
            <a:avLst/>
          </a:prstGeom>
          <a:noFill/>
          <a:ln cap="flat" cmpd="sng" w="25400">
            <a:solidFill>
              <a:srgbClr val="1155CC"/>
            </a:solidFill>
            <a:prstDash val="solid"/>
            <a:miter lim="8000"/>
            <a:headEnd len="sm" w="sm" type="none"/>
            <a:tailEnd len="sm" w="sm" type="none"/>
          </a:ln>
        </p:spPr>
      </p:pic>
      <p:cxnSp>
        <p:nvCxnSpPr>
          <p:cNvPr id="509" name="Google Shape;509;p62"/>
          <p:cNvCxnSpPr/>
          <p:nvPr/>
        </p:nvCxnSpPr>
        <p:spPr>
          <a:xfrm>
            <a:off x="3768769" y="1661831"/>
            <a:ext cx="9600" cy="3103500"/>
          </a:xfrm>
          <a:prstGeom prst="straightConnector1">
            <a:avLst/>
          </a:prstGeom>
          <a:noFill/>
          <a:ln cap="flat" cmpd="sng" w="28575">
            <a:solidFill>
              <a:schemeClr val="dk2"/>
            </a:solidFill>
            <a:prstDash val="solid"/>
            <a:round/>
            <a:headEnd len="med" w="med" type="none"/>
            <a:tailEnd len="med" w="med" type="none"/>
          </a:ln>
        </p:spPr>
      </p:cxnSp>
      <p:pic>
        <p:nvPicPr>
          <p:cNvPr id="510" name="Google Shape;510;p62"/>
          <p:cNvPicPr preferRelativeResize="0"/>
          <p:nvPr/>
        </p:nvPicPr>
        <p:blipFill>
          <a:blip r:embed="rId4">
            <a:alphaModFix/>
          </a:blip>
          <a:stretch>
            <a:fillRect/>
          </a:stretch>
        </p:blipFill>
        <p:spPr>
          <a:xfrm>
            <a:off x="3875456" y="1628775"/>
            <a:ext cx="5157169" cy="2621475"/>
          </a:xfrm>
          <a:prstGeom prst="rect">
            <a:avLst/>
          </a:prstGeom>
          <a:noFill/>
          <a:ln cap="flat" cmpd="sng" w="19050">
            <a:solidFill>
              <a:srgbClr val="3C78D8"/>
            </a:solidFill>
            <a:prstDash val="solid"/>
            <a:round/>
            <a:headEnd len="sm" w="sm" type="none"/>
            <a:tailEnd len="sm" w="sm" type="none"/>
          </a:ln>
        </p:spPr>
      </p:pic>
      <p:sp>
        <p:nvSpPr>
          <p:cNvPr id="511" name="Google Shape;511;p62"/>
          <p:cNvSpPr txBox="1"/>
          <p:nvPr/>
        </p:nvSpPr>
        <p:spPr>
          <a:xfrm flipH="1">
            <a:off x="1114575" y="3984975"/>
            <a:ext cx="2202600" cy="8157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100">
                <a:latin typeface="Average Sans"/>
                <a:ea typeface="Average Sans"/>
                <a:cs typeface="Average Sans"/>
                <a:sym typeface="Average Sans"/>
              </a:rPr>
              <a:t>Link del repositorio:</a:t>
            </a:r>
            <a:br>
              <a:rPr lang="es" sz="1100">
                <a:latin typeface="Average Sans"/>
                <a:ea typeface="Average Sans"/>
                <a:cs typeface="Average Sans"/>
                <a:sym typeface="Average Sans"/>
              </a:rPr>
            </a:br>
            <a:r>
              <a:rPr lang="es" sz="1100" u="sng">
                <a:solidFill>
                  <a:schemeClr val="hlink"/>
                </a:solidFill>
                <a:latin typeface="Average Sans"/>
                <a:ea typeface="Average Sans"/>
                <a:cs typeface="Average Sans"/>
                <a:sym typeface="Average Sans"/>
                <a:hlinkClick r:id="rId5"/>
              </a:rPr>
              <a:t>https://github.com/mculieaabruce/TheftStopper.github.io</a:t>
            </a:r>
            <a:endParaRPr sz="1100">
              <a:latin typeface="Average Sans"/>
              <a:ea typeface="Average Sans"/>
              <a:cs typeface="Average Sans"/>
              <a:sym typeface="Average Sans"/>
            </a:endParaRPr>
          </a:p>
          <a:p>
            <a:pPr indent="0" lvl="0" marL="0" rtl="0" algn="l">
              <a:spcBef>
                <a:spcPts val="0"/>
              </a:spcBef>
              <a:spcAft>
                <a:spcPts val="0"/>
              </a:spcAft>
              <a:buNone/>
            </a:pPr>
            <a:r>
              <a:t/>
            </a:r>
            <a:endParaRPr sz="1100">
              <a:latin typeface="Average Sans"/>
              <a:ea typeface="Average Sans"/>
              <a:cs typeface="Average Sans"/>
              <a:sym typeface="Averag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3"/>
          <p:cNvSpPr txBox="1"/>
          <p:nvPr/>
        </p:nvSpPr>
        <p:spPr>
          <a:xfrm>
            <a:off x="1980131" y="107381"/>
            <a:ext cx="5516400" cy="11001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200"/>
              <a:buFont typeface="Arial"/>
              <a:buNone/>
            </a:pPr>
            <a:r>
              <a:rPr b="1" lang="es" sz="3200">
                <a:solidFill>
                  <a:srgbClr val="191919"/>
                </a:solidFill>
                <a:latin typeface="Average Sans"/>
                <a:ea typeface="Average Sans"/>
                <a:cs typeface="Average Sans"/>
                <a:sym typeface="Average Sans"/>
              </a:rPr>
              <a:t>Software Deployment Configuration</a:t>
            </a:r>
            <a:endParaRPr b="1" i="0" sz="3200" u="none" cap="none" strike="noStrike">
              <a:solidFill>
                <a:srgbClr val="616361"/>
              </a:solidFill>
              <a:latin typeface="Average Sans"/>
              <a:ea typeface="Average Sans"/>
              <a:cs typeface="Average Sans"/>
              <a:sym typeface="Average Sans"/>
            </a:endParaRPr>
          </a:p>
        </p:txBody>
      </p:sp>
      <p:cxnSp>
        <p:nvCxnSpPr>
          <p:cNvPr id="517" name="Google Shape;517;p63"/>
          <p:cNvCxnSpPr/>
          <p:nvPr/>
        </p:nvCxnSpPr>
        <p:spPr>
          <a:xfrm rot="10800000">
            <a:off x="647081" y="4381838"/>
            <a:ext cx="8182500" cy="37500"/>
          </a:xfrm>
          <a:prstGeom prst="straightConnector1">
            <a:avLst/>
          </a:prstGeom>
          <a:noFill/>
          <a:ln cap="flat" cmpd="sng" w="28575">
            <a:solidFill>
              <a:schemeClr val="dk2"/>
            </a:solidFill>
            <a:prstDash val="solid"/>
            <a:round/>
            <a:headEnd len="med" w="med" type="none"/>
            <a:tailEnd len="med" w="med" type="none"/>
          </a:ln>
        </p:spPr>
      </p:cxnSp>
      <p:pic>
        <p:nvPicPr>
          <p:cNvPr id="518" name="Google Shape;518;p63"/>
          <p:cNvPicPr preferRelativeResize="0"/>
          <p:nvPr/>
        </p:nvPicPr>
        <p:blipFill rotWithShape="1">
          <a:blip r:embed="rId3">
            <a:alphaModFix/>
          </a:blip>
          <a:srcRect b="-3159" l="0" r="0" t="3159"/>
          <a:stretch/>
        </p:blipFill>
        <p:spPr>
          <a:xfrm>
            <a:off x="662719" y="1628775"/>
            <a:ext cx="3786773" cy="1310193"/>
          </a:xfrm>
          <a:prstGeom prst="rect">
            <a:avLst/>
          </a:prstGeom>
          <a:noFill/>
          <a:ln cap="flat" cmpd="sng" w="19050">
            <a:solidFill>
              <a:srgbClr val="93C47D"/>
            </a:solidFill>
            <a:prstDash val="solid"/>
            <a:round/>
            <a:headEnd len="sm" w="sm" type="none"/>
            <a:tailEnd len="sm" w="sm" type="none"/>
          </a:ln>
        </p:spPr>
      </p:pic>
      <p:sp>
        <p:nvSpPr>
          <p:cNvPr id="519" name="Google Shape;519;p63"/>
          <p:cNvSpPr txBox="1"/>
          <p:nvPr/>
        </p:nvSpPr>
        <p:spPr>
          <a:xfrm>
            <a:off x="1980131" y="4520756"/>
            <a:ext cx="5682900" cy="492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200">
                <a:latin typeface="Average Sans"/>
                <a:ea typeface="Average Sans"/>
                <a:cs typeface="Average Sans"/>
                <a:sym typeface="Average Sans"/>
              </a:rPr>
              <a:t>Link de la página del proyecto: </a:t>
            </a:r>
            <a:r>
              <a:rPr lang="es" sz="1200" u="sng">
                <a:solidFill>
                  <a:schemeClr val="hlink"/>
                </a:solidFill>
                <a:latin typeface="Average Sans"/>
                <a:ea typeface="Average Sans"/>
                <a:cs typeface="Average Sans"/>
                <a:sym typeface="Average Sans"/>
                <a:hlinkClick r:id="rId4"/>
              </a:rPr>
              <a:t>https://mculieaabruce.github.io/TheftStopper.github.io/</a:t>
            </a:r>
            <a:endParaRPr sz="1200">
              <a:latin typeface="Average Sans"/>
              <a:ea typeface="Average Sans"/>
              <a:cs typeface="Average Sans"/>
              <a:sym typeface="Average Sans"/>
            </a:endParaRPr>
          </a:p>
          <a:p>
            <a:pPr indent="0" lvl="0" marL="0" rtl="0" algn="l">
              <a:spcBef>
                <a:spcPts val="0"/>
              </a:spcBef>
              <a:spcAft>
                <a:spcPts val="0"/>
              </a:spcAft>
              <a:buNone/>
            </a:pPr>
            <a:r>
              <a:t/>
            </a:r>
            <a:endParaRPr sz="1100">
              <a:latin typeface="Average Sans"/>
              <a:ea typeface="Average Sans"/>
              <a:cs typeface="Average Sans"/>
              <a:sym typeface="Average Sans"/>
            </a:endParaRPr>
          </a:p>
        </p:txBody>
      </p:sp>
      <p:pic>
        <p:nvPicPr>
          <p:cNvPr id="520" name="Google Shape;520;p63"/>
          <p:cNvPicPr preferRelativeResize="0"/>
          <p:nvPr/>
        </p:nvPicPr>
        <p:blipFill>
          <a:blip r:embed="rId5">
            <a:alphaModFix/>
          </a:blip>
          <a:stretch>
            <a:fillRect/>
          </a:stretch>
        </p:blipFill>
        <p:spPr>
          <a:xfrm>
            <a:off x="662713" y="3147469"/>
            <a:ext cx="3786773" cy="852656"/>
          </a:xfrm>
          <a:prstGeom prst="rect">
            <a:avLst/>
          </a:prstGeom>
          <a:noFill/>
          <a:ln cap="flat" cmpd="sng" w="19050">
            <a:solidFill>
              <a:srgbClr val="93C47D"/>
            </a:solidFill>
            <a:prstDash val="solid"/>
            <a:round/>
            <a:headEnd len="sm" w="sm" type="none"/>
            <a:tailEnd len="sm" w="sm" type="none"/>
          </a:ln>
        </p:spPr>
      </p:pic>
      <p:pic>
        <p:nvPicPr>
          <p:cNvPr id="521" name="Google Shape;521;p63"/>
          <p:cNvPicPr preferRelativeResize="0"/>
          <p:nvPr/>
        </p:nvPicPr>
        <p:blipFill>
          <a:blip r:embed="rId6">
            <a:alphaModFix/>
          </a:blip>
          <a:stretch>
            <a:fillRect/>
          </a:stretch>
        </p:blipFill>
        <p:spPr>
          <a:xfrm>
            <a:off x="4708354" y="1996634"/>
            <a:ext cx="4341857" cy="1868167"/>
          </a:xfrm>
          <a:prstGeom prst="rect">
            <a:avLst/>
          </a:prstGeom>
          <a:noFill/>
          <a:ln cap="flat" cmpd="sng" w="19050">
            <a:solidFill>
              <a:srgbClr val="93C47D"/>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aphicFrame>
        <p:nvGraphicFramePr>
          <p:cNvPr id="526" name="Google Shape;526;p64"/>
          <p:cNvGraphicFramePr/>
          <p:nvPr/>
        </p:nvGraphicFramePr>
        <p:xfrm>
          <a:off x="3158375" y="162088"/>
          <a:ext cx="3000000" cy="3000000"/>
        </p:xfrm>
        <a:graphic>
          <a:graphicData uri="http://schemas.openxmlformats.org/drawingml/2006/table">
            <a:tbl>
              <a:tblPr>
                <a:noFill/>
                <a:tableStyleId>{1DBA59C5-EAAB-48A4-AF47-E30E4BAFC3BA}</a:tableStyleId>
              </a:tblPr>
              <a:tblGrid>
                <a:gridCol w="702925"/>
                <a:gridCol w="544525"/>
                <a:gridCol w="1939350"/>
                <a:gridCol w="872025"/>
                <a:gridCol w="950000"/>
                <a:gridCol w="772975"/>
              </a:tblGrid>
              <a:tr h="255725">
                <a:tc>
                  <a:txBody>
                    <a:bodyPr/>
                    <a:lstStyle/>
                    <a:p>
                      <a:pPr indent="0" lvl="0" marL="0" rtl="0" algn="ctr">
                        <a:spcBef>
                          <a:spcPts val="0"/>
                        </a:spcBef>
                        <a:spcAft>
                          <a:spcPts val="0"/>
                        </a:spcAft>
                        <a:buNone/>
                      </a:pPr>
                      <a:r>
                        <a:rPr lang="es" sz="1000">
                          <a:latin typeface="Average Sans"/>
                          <a:ea typeface="Average Sans"/>
                          <a:cs typeface="Average Sans"/>
                          <a:sym typeface="Average Sans"/>
                        </a:rPr>
                        <a:t>Sprint 1</a:t>
                      </a:r>
                      <a:endParaRPr sz="1000">
                        <a:latin typeface="Average Sans"/>
                        <a:ea typeface="Average Sans"/>
                        <a:cs typeface="Average Sans"/>
                        <a:sym typeface="Average Sans"/>
                      </a:endParaRPr>
                    </a:p>
                  </a:txBody>
                  <a:tcPr marT="47625" marB="47625" marR="47625" marL="47625" anchor="ctr">
                    <a:solidFill>
                      <a:srgbClr val="FFF2CC"/>
                    </a:solidFill>
                  </a:tcPr>
                </a:tc>
                <a:tc gridSpan="5">
                  <a:txBody>
                    <a:bodyPr/>
                    <a:lstStyle/>
                    <a:p>
                      <a:pPr indent="0" lvl="0" marL="0" rtl="0" algn="ctr">
                        <a:spcBef>
                          <a:spcPts val="0"/>
                        </a:spcBef>
                        <a:spcAft>
                          <a:spcPts val="0"/>
                        </a:spcAft>
                        <a:buNone/>
                      </a:pPr>
                      <a:r>
                        <a:rPr lang="es" sz="1000">
                          <a:latin typeface="Average Sans"/>
                          <a:ea typeface="Average Sans"/>
                          <a:cs typeface="Average Sans"/>
                          <a:sym typeface="Average Sans"/>
                        </a:rPr>
                        <a:t>Sprint 1</a:t>
                      </a:r>
                      <a:endParaRPr sz="1000">
                        <a:latin typeface="Average Sans"/>
                        <a:ea typeface="Average Sans"/>
                        <a:cs typeface="Average Sans"/>
                        <a:sym typeface="Average Sans"/>
                      </a:endParaRPr>
                    </a:p>
                  </a:txBody>
                  <a:tcPr marT="47625" marB="47625" marR="47625" marL="47625" anchor="ctr">
                    <a:solidFill>
                      <a:srgbClr val="FFF2CC"/>
                    </a:solidFill>
                  </a:tcPr>
                </a:tc>
                <a:tc hMerge="1"/>
                <a:tc hMerge="1"/>
                <a:tc hMerge="1"/>
                <a:tc hMerge="1"/>
              </a:tr>
              <a:tr h="255725">
                <a:tc>
                  <a:txBody>
                    <a:bodyPr/>
                    <a:lstStyle/>
                    <a:p>
                      <a:pPr indent="0" lvl="0" marL="0" rtl="0" algn="l">
                        <a:spcBef>
                          <a:spcPts val="0"/>
                        </a:spcBef>
                        <a:spcAft>
                          <a:spcPts val="0"/>
                        </a:spcAft>
                        <a:buNone/>
                      </a:pPr>
                      <a:r>
                        <a:t/>
                      </a:r>
                      <a:endParaRPr sz="1000">
                        <a:latin typeface="Average Sans"/>
                        <a:ea typeface="Average Sans"/>
                        <a:cs typeface="Average Sans"/>
                        <a:sym typeface="Average Sans"/>
                      </a:endParaRPr>
                    </a:p>
                  </a:txBody>
                  <a:tcPr marT="47625" marB="47625" marR="47625" marL="47625" anchor="ctr">
                    <a:solidFill>
                      <a:srgbClr val="D9EAD3"/>
                    </a:solidFill>
                  </a:tcPr>
                </a:tc>
                <a:tc gridSpan="5">
                  <a:txBody>
                    <a:bodyPr/>
                    <a:lstStyle/>
                    <a:p>
                      <a:pPr indent="0" lvl="0" marL="0" rtl="0" algn="l">
                        <a:spcBef>
                          <a:spcPts val="0"/>
                        </a:spcBef>
                        <a:spcAft>
                          <a:spcPts val="0"/>
                        </a:spcAft>
                        <a:buNone/>
                      </a:pPr>
                      <a:r>
                        <a:rPr lang="es" sz="1000">
                          <a:latin typeface="Average Sans"/>
                          <a:ea typeface="Average Sans"/>
                          <a:cs typeface="Average Sans"/>
                          <a:sym typeface="Average Sans"/>
                        </a:rPr>
                        <a:t>Work - item / Task: Generar, configurar y desplegar el Landing Page</a:t>
                      </a:r>
                      <a:endParaRPr sz="1000">
                        <a:latin typeface="Average Sans"/>
                        <a:ea typeface="Average Sans"/>
                        <a:cs typeface="Average Sans"/>
                        <a:sym typeface="Average Sans"/>
                      </a:endParaRPr>
                    </a:p>
                  </a:txBody>
                  <a:tcPr marT="47625" marB="47625" marR="47625" marL="47625" anchor="ctr">
                    <a:solidFill>
                      <a:srgbClr val="D9EAD3"/>
                    </a:solidFill>
                  </a:tcPr>
                </a:tc>
                <a:tc hMerge="1"/>
                <a:tc hMerge="1"/>
                <a:tc hMerge="1"/>
                <a:tc hMerge="1"/>
              </a:tr>
              <a:tr h="413075">
                <a:tc>
                  <a:txBody>
                    <a:bodyPr/>
                    <a:lstStyle/>
                    <a:p>
                      <a:pPr indent="0" lvl="0" marL="0" rtl="0" algn="ctr">
                        <a:spcBef>
                          <a:spcPts val="0"/>
                        </a:spcBef>
                        <a:spcAft>
                          <a:spcPts val="0"/>
                        </a:spcAft>
                        <a:buNone/>
                      </a:pPr>
                      <a:r>
                        <a:rPr lang="es" sz="1000">
                          <a:latin typeface="Average Sans"/>
                          <a:ea typeface="Average Sans"/>
                          <a:cs typeface="Average Sans"/>
                          <a:sym typeface="Average Sans"/>
                        </a:rPr>
                        <a:t>User Story ID</a:t>
                      </a:r>
                      <a:endParaRPr sz="1000">
                        <a:latin typeface="Average Sans"/>
                        <a:ea typeface="Average Sans"/>
                        <a:cs typeface="Average Sans"/>
                        <a:sym typeface="Average Sans"/>
                      </a:endParaRPr>
                    </a:p>
                  </a:txBody>
                  <a:tcPr marT="47625" marB="47625" marR="47625" marL="47625" anchor="ctr">
                    <a:solidFill>
                      <a:srgbClr val="C9DAF8"/>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id</a:t>
                      </a:r>
                      <a:endParaRPr sz="1000">
                        <a:latin typeface="Average Sans"/>
                        <a:ea typeface="Average Sans"/>
                        <a:cs typeface="Average Sans"/>
                        <a:sym typeface="Average Sans"/>
                      </a:endParaRPr>
                    </a:p>
                  </a:txBody>
                  <a:tcPr marT="47625" marB="47625" marR="47625" marL="47625" anchor="ctr">
                    <a:solidFill>
                      <a:srgbClr val="C9DAF8"/>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Description</a:t>
                      </a:r>
                      <a:endParaRPr sz="1000">
                        <a:latin typeface="Average Sans"/>
                        <a:ea typeface="Average Sans"/>
                        <a:cs typeface="Average Sans"/>
                        <a:sym typeface="Average Sans"/>
                      </a:endParaRPr>
                    </a:p>
                  </a:txBody>
                  <a:tcPr marT="47625" marB="47625" marR="47625" marL="47625" anchor="ctr">
                    <a:solidFill>
                      <a:srgbClr val="C9DAF8"/>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Estimation (Hours)</a:t>
                      </a:r>
                      <a:endParaRPr sz="1000">
                        <a:latin typeface="Average Sans"/>
                        <a:ea typeface="Average Sans"/>
                        <a:cs typeface="Average Sans"/>
                        <a:sym typeface="Average Sans"/>
                      </a:endParaRPr>
                    </a:p>
                  </a:txBody>
                  <a:tcPr marT="47625" marB="47625" marR="47625" marL="47625" anchor="ctr">
                    <a:solidFill>
                      <a:srgbClr val="C9DAF8"/>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Assigned To</a:t>
                      </a:r>
                      <a:endParaRPr sz="1000">
                        <a:latin typeface="Average Sans"/>
                        <a:ea typeface="Average Sans"/>
                        <a:cs typeface="Average Sans"/>
                        <a:sym typeface="Average Sans"/>
                      </a:endParaRPr>
                    </a:p>
                  </a:txBody>
                  <a:tcPr marT="47625" marB="47625" marR="47625" marL="47625" anchor="ctr">
                    <a:solidFill>
                      <a:srgbClr val="C9DAF8"/>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Status</a:t>
                      </a:r>
                      <a:endParaRPr sz="1000">
                        <a:latin typeface="Average Sans"/>
                        <a:ea typeface="Average Sans"/>
                        <a:cs typeface="Average Sans"/>
                        <a:sym typeface="Average Sans"/>
                      </a:endParaRPr>
                    </a:p>
                  </a:txBody>
                  <a:tcPr marT="47625" marB="47625" marR="47625" marL="47625" anchor="ctr">
                    <a:lnB cap="flat" cmpd="sng" w="12700">
                      <a:solidFill>
                        <a:srgbClr val="000000"/>
                      </a:solidFill>
                      <a:prstDash val="solid"/>
                      <a:round/>
                      <a:headEnd len="sm" w="sm" type="none"/>
                      <a:tailEnd len="sm" w="sm" type="none"/>
                    </a:lnB>
                    <a:solidFill>
                      <a:srgbClr val="C9DAF8"/>
                    </a:solidFill>
                  </a:tcPr>
                </a:tc>
              </a:tr>
              <a:tr h="885175">
                <a:tc>
                  <a:txBody>
                    <a:bodyPr/>
                    <a:lstStyle/>
                    <a:p>
                      <a:pPr indent="0" lvl="0" marL="0" rtl="0" algn="ctr">
                        <a:spcBef>
                          <a:spcPts val="0"/>
                        </a:spcBef>
                        <a:spcAft>
                          <a:spcPts val="0"/>
                        </a:spcAft>
                        <a:buNone/>
                      </a:pPr>
                      <a:r>
                        <a:rPr lang="es" sz="1000">
                          <a:latin typeface="Average Sans"/>
                          <a:ea typeface="Average Sans"/>
                          <a:cs typeface="Average Sans"/>
                          <a:sym typeface="Average Sans"/>
                        </a:rPr>
                        <a:t>15</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1</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Como programador quiero crear en la interfaz de Visual Studio el proyecto  para generar el Landing Page de la empresa</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12 </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lnSpc>
                          <a:spcPct val="115000"/>
                        </a:lnSpc>
                        <a:spcBef>
                          <a:spcPts val="0"/>
                        </a:spcBef>
                        <a:spcAft>
                          <a:spcPts val="0"/>
                        </a:spcAft>
                        <a:buNone/>
                      </a:pPr>
                      <a:r>
                        <a:rPr lang="es" sz="1000">
                          <a:latin typeface="Average Sans"/>
                          <a:ea typeface="Average Sans"/>
                          <a:cs typeface="Average Sans"/>
                          <a:sym typeface="Average Sans"/>
                        </a:rPr>
                        <a:t>Franco </a:t>
                      </a:r>
                      <a:endParaRPr sz="1000">
                        <a:latin typeface="Average Sans"/>
                        <a:ea typeface="Average Sans"/>
                        <a:cs typeface="Average Sans"/>
                        <a:sym typeface="Average Sans"/>
                      </a:endParaRPr>
                    </a:p>
                    <a:p>
                      <a:pPr indent="0" lvl="0" marL="0" rtl="0" algn="ctr">
                        <a:lnSpc>
                          <a:spcPct val="115000"/>
                        </a:lnSpc>
                        <a:spcBef>
                          <a:spcPts val="0"/>
                        </a:spcBef>
                        <a:spcAft>
                          <a:spcPts val="0"/>
                        </a:spcAft>
                        <a:buNone/>
                      </a:pPr>
                      <a:r>
                        <a:rPr lang="es" sz="1000">
                          <a:latin typeface="Average Sans"/>
                          <a:ea typeface="Average Sans"/>
                          <a:cs typeface="Average Sans"/>
                          <a:sym typeface="Average Sans"/>
                        </a:rPr>
                        <a:t>Lazo</a:t>
                      </a:r>
                      <a:endParaRPr sz="1000">
                        <a:latin typeface="Average Sans"/>
                        <a:ea typeface="Average Sans"/>
                        <a:cs typeface="Average Sans"/>
                        <a:sym typeface="Average Sans"/>
                      </a:endParaRPr>
                    </a:p>
                    <a:p>
                      <a:pPr indent="0" lvl="0" marL="0" rtl="0" algn="ctr">
                        <a:lnSpc>
                          <a:spcPct val="115000"/>
                        </a:lnSpc>
                        <a:spcBef>
                          <a:spcPts val="0"/>
                        </a:spcBef>
                        <a:spcAft>
                          <a:spcPts val="0"/>
                        </a:spcAft>
                        <a:buNone/>
                      </a:pPr>
                      <a:r>
                        <a:rPr lang="es" sz="1000">
                          <a:latin typeface="Average Sans"/>
                          <a:ea typeface="Average Sans"/>
                          <a:cs typeface="Average Sans"/>
                          <a:sym typeface="Average Sans"/>
                        </a:rPr>
                        <a:t>(Developer)</a:t>
                      </a:r>
                      <a:endParaRPr sz="1000">
                        <a:latin typeface="Average Sans"/>
                        <a:ea typeface="Average Sans"/>
                        <a:cs typeface="Average Sans"/>
                        <a:sym typeface="Average Sans"/>
                      </a:endParaRPr>
                    </a:p>
                  </a:txBody>
                  <a:tcPr marT="47625" marB="47625" marR="47625" marL="47625" anchor="ctr">
                    <a:lnR cap="flat" cmpd="sng" w="12700">
                      <a:solidFill>
                        <a:srgbClr val="000000"/>
                      </a:solidFill>
                      <a:prstDash val="solid"/>
                      <a:round/>
                      <a:headEnd len="sm" w="sm" type="none"/>
                      <a:tailEnd len="sm" w="sm" type="none"/>
                    </a:lnR>
                    <a:solidFill>
                      <a:schemeClr val="lt1"/>
                    </a:solidFill>
                  </a:tcPr>
                </a:tc>
                <a:tc>
                  <a:txBody>
                    <a:bodyPr/>
                    <a:lstStyle/>
                    <a:p>
                      <a:pPr indent="0" lvl="0" marL="0" rtl="0" algn="ctr">
                        <a:spcBef>
                          <a:spcPts val="0"/>
                        </a:spcBef>
                        <a:spcAft>
                          <a:spcPts val="0"/>
                        </a:spcAft>
                        <a:buNone/>
                      </a:pPr>
                      <a:r>
                        <a:rPr lang="es" sz="800">
                          <a:latin typeface="Solano Gothic MVB Lt"/>
                          <a:ea typeface="Solano Gothic MVB Lt"/>
                          <a:cs typeface="Solano Gothic MVB Lt"/>
                          <a:sym typeface="Solano Gothic MVB Lt"/>
                        </a:rPr>
                        <a:t>Done</a:t>
                      </a:r>
                      <a:endParaRPr sz="800">
                        <a:latin typeface="Solano Gothic MVB Lt"/>
                        <a:ea typeface="Solano Gothic MVB Lt"/>
                        <a:cs typeface="Solano Gothic MVB Lt"/>
                        <a:sym typeface="Solano Gothic MVB Lt"/>
                      </a:endParaRPr>
                    </a:p>
                  </a:txBody>
                  <a:tcPr marT="47625" marB="47625" marR="47625" marL="47625" anchor="ctr">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chemeClr val="lt1"/>
                    </a:solidFill>
                  </a:tcPr>
                </a:tc>
              </a:tr>
              <a:tr h="885175">
                <a:tc>
                  <a:txBody>
                    <a:bodyPr/>
                    <a:lstStyle/>
                    <a:p>
                      <a:pPr indent="0" lvl="0" marL="0" rtl="0" algn="ctr">
                        <a:spcBef>
                          <a:spcPts val="0"/>
                        </a:spcBef>
                        <a:spcAft>
                          <a:spcPts val="0"/>
                        </a:spcAft>
                        <a:buNone/>
                      </a:pPr>
                      <a:r>
                        <a:rPr lang="es" sz="1000">
                          <a:latin typeface="Average Sans"/>
                          <a:ea typeface="Average Sans"/>
                          <a:cs typeface="Average Sans"/>
                          <a:sym typeface="Average Sans"/>
                        </a:rPr>
                        <a:t>16</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2</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Como programador quiero configurar la data presente en el HTML de la página  para mostrar la información al usuario de la empresa</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24</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lnSpc>
                          <a:spcPct val="115000"/>
                        </a:lnSpc>
                        <a:spcBef>
                          <a:spcPts val="0"/>
                        </a:spcBef>
                        <a:spcAft>
                          <a:spcPts val="0"/>
                        </a:spcAft>
                        <a:buNone/>
                      </a:pPr>
                      <a:r>
                        <a:rPr lang="es" sz="1000">
                          <a:latin typeface="Average Sans"/>
                          <a:ea typeface="Average Sans"/>
                          <a:cs typeface="Average Sans"/>
                          <a:sym typeface="Average Sans"/>
                        </a:rPr>
                        <a:t>André </a:t>
                      </a:r>
                      <a:endParaRPr sz="1000">
                        <a:latin typeface="Average Sans"/>
                        <a:ea typeface="Average Sans"/>
                        <a:cs typeface="Average Sans"/>
                        <a:sym typeface="Average Sans"/>
                      </a:endParaRPr>
                    </a:p>
                    <a:p>
                      <a:pPr indent="0" lvl="0" marL="0" rtl="0" algn="ctr">
                        <a:lnSpc>
                          <a:spcPct val="115000"/>
                        </a:lnSpc>
                        <a:spcBef>
                          <a:spcPts val="0"/>
                        </a:spcBef>
                        <a:spcAft>
                          <a:spcPts val="0"/>
                        </a:spcAft>
                        <a:buNone/>
                      </a:pPr>
                      <a:r>
                        <a:rPr lang="es" sz="1000">
                          <a:latin typeface="Average Sans"/>
                          <a:ea typeface="Average Sans"/>
                          <a:cs typeface="Average Sans"/>
                          <a:sym typeface="Average Sans"/>
                        </a:rPr>
                        <a:t>Rios</a:t>
                      </a:r>
                      <a:endParaRPr sz="1000">
                        <a:latin typeface="Average Sans"/>
                        <a:ea typeface="Average Sans"/>
                        <a:cs typeface="Average Sans"/>
                        <a:sym typeface="Average Sans"/>
                      </a:endParaRPr>
                    </a:p>
                    <a:p>
                      <a:pPr indent="0" lvl="0" marL="0" rtl="0" algn="ctr">
                        <a:lnSpc>
                          <a:spcPct val="115000"/>
                        </a:lnSpc>
                        <a:spcBef>
                          <a:spcPts val="0"/>
                        </a:spcBef>
                        <a:spcAft>
                          <a:spcPts val="0"/>
                        </a:spcAft>
                        <a:buNone/>
                      </a:pPr>
                      <a:r>
                        <a:rPr lang="es" sz="1000">
                          <a:solidFill>
                            <a:schemeClr val="dk1"/>
                          </a:solidFill>
                          <a:latin typeface="Average Sans"/>
                          <a:ea typeface="Average Sans"/>
                          <a:cs typeface="Average Sans"/>
                          <a:sym typeface="Average Sans"/>
                        </a:rPr>
                        <a:t>(Developer)</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800">
                          <a:latin typeface="Solano Gothic MVB Lt"/>
                          <a:ea typeface="Solano Gothic MVB Lt"/>
                          <a:cs typeface="Solano Gothic MVB Lt"/>
                          <a:sym typeface="Solano Gothic MVB Lt"/>
                        </a:rPr>
                        <a:t>Done</a:t>
                      </a:r>
                      <a:endParaRPr sz="800">
                        <a:latin typeface="Solano Gothic MVB Lt"/>
                        <a:ea typeface="Solano Gothic MVB Lt"/>
                        <a:cs typeface="Solano Gothic MVB Lt"/>
                        <a:sym typeface="Solano Gothic MVB Lt"/>
                      </a:endParaRPr>
                    </a:p>
                  </a:txBody>
                  <a:tcPr marT="47625" marB="47625" marR="47625" marL="47625" anchor="ctr">
                    <a:lnT cap="flat" cmpd="sng" w="12700">
                      <a:solidFill>
                        <a:srgbClr val="000000"/>
                      </a:solidFill>
                      <a:prstDash val="solid"/>
                      <a:round/>
                      <a:headEnd len="sm" w="sm" type="none"/>
                      <a:tailEnd len="sm" w="sm" type="none"/>
                    </a:lnT>
                    <a:solidFill>
                      <a:schemeClr val="lt1"/>
                    </a:solidFill>
                  </a:tcPr>
                </a:tc>
              </a:tr>
              <a:tr h="885175">
                <a:tc>
                  <a:txBody>
                    <a:bodyPr/>
                    <a:lstStyle/>
                    <a:p>
                      <a:pPr indent="0" lvl="0" marL="0" rtl="0" algn="ctr">
                        <a:spcBef>
                          <a:spcPts val="0"/>
                        </a:spcBef>
                        <a:spcAft>
                          <a:spcPts val="0"/>
                        </a:spcAft>
                        <a:buNone/>
                      </a:pPr>
                      <a:r>
                        <a:rPr lang="es" sz="1000">
                          <a:latin typeface="Average Sans"/>
                          <a:ea typeface="Average Sans"/>
                          <a:cs typeface="Average Sans"/>
                          <a:sym typeface="Average Sans"/>
                        </a:rPr>
                        <a:t>17</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3</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Como programador quiero configurar en la interfaz de Visual Studio el archivo CSS  para agregar elementos estéticos al Landing Page</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24</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Anthony Villavicencio</a:t>
                      </a:r>
                      <a:endParaRPr sz="1000">
                        <a:latin typeface="Average Sans"/>
                        <a:ea typeface="Average Sans"/>
                        <a:cs typeface="Average Sans"/>
                        <a:sym typeface="Average Sans"/>
                      </a:endParaRPr>
                    </a:p>
                    <a:p>
                      <a:pPr indent="0" lvl="0" marL="0" rtl="0" algn="ctr">
                        <a:lnSpc>
                          <a:spcPct val="115000"/>
                        </a:lnSpc>
                        <a:spcBef>
                          <a:spcPts val="0"/>
                        </a:spcBef>
                        <a:spcAft>
                          <a:spcPts val="0"/>
                        </a:spcAft>
                        <a:buNone/>
                      </a:pPr>
                      <a:r>
                        <a:rPr lang="es" sz="1000">
                          <a:solidFill>
                            <a:schemeClr val="dk1"/>
                          </a:solidFill>
                          <a:latin typeface="Average Sans"/>
                          <a:ea typeface="Average Sans"/>
                          <a:cs typeface="Average Sans"/>
                          <a:sym typeface="Average Sans"/>
                        </a:rPr>
                        <a:t>(Developer)</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800">
                          <a:latin typeface="Solano Gothic MVB Lt"/>
                          <a:ea typeface="Solano Gothic MVB Lt"/>
                          <a:cs typeface="Solano Gothic MVB Lt"/>
                          <a:sym typeface="Solano Gothic MVB Lt"/>
                        </a:rPr>
                        <a:t>Done</a:t>
                      </a:r>
                      <a:endParaRPr sz="800">
                        <a:latin typeface="Solano Gothic MVB Lt"/>
                        <a:ea typeface="Solano Gothic MVB Lt"/>
                        <a:cs typeface="Solano Gothic MVB Lt"/>
                        <a:sym typeface="Solano Gothic MVB Lt"/>
                      </a:endParaRPr>
                    </a:p>
                  </a:txBody>
                  <a:tcPr marT="47625" marB="47625" marR="47625" marL="47625" anchor="ctr">
                    <a:solidFill>
                      <a:schemeClr val="lt1"/>
                    </a:solidFill>
                  </a:tcPr>
                </a:tc>
              </a:tr>
              <a:tr h="1239250">
                <a:tc>
                  <a:txBody>
                    <a:bodyPr/>
                    <a:lstStyle/>
                    <a:p>
                      <a:pPr indent="0" lvl="0" marL="0" rtl="0" algn="ctr">
                        <a:spcBef>
                          <a:spcPts val="0"/>
                        </a:spcBef>
                        <a:spcAft>
                          <a:spcPts val="0"/>
                        </a:spcAft>
                        <a:buNone/>
                      </a:pPr>
                      <a:r>
                        <a:rPr lang="es" sz="1000">
                          <a:latin typeface="Average Sans"/>
                          <a:ea typeface="Average Sans"/>
                          <a:cs typeface="Average Sans"/>
                          <a:sym typeface="Average Sans"/>
                        </a:rPr>
                        <a:t>18</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4</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Como programador quiero desplegar mi Landing Page de manera online  para mostrarles a los usuarios de internet la página de la empresa</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36</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1000">
                          <a:latin typeface="Average Sans"/>
                          <a:ea typeface="Average Sans"/>
                          <a:cs typeface="Average Sans"/>
                          <a:sym typeface="Average Sans"/>
                        </a:rPr>
                        <a:t>Eliane Ramirez </a:t>
                      </a:r>
                      <a:endParaRPr sz="1000">
                        <a:latin typeface="Average Sans"/>
                        <a:ea typeface="Average Sans"/>
                        <a:cs typeface="Average Sans"/>
                        <a:sym typeface="Average Sans"/>
                      </a:endParaRPr>
                    </a:p>
                    <a:p>
                      <a:pPr indent="0" lvl="0" marL="0" rtl="0" algn="ctr">
                        <a:lnSpc>
                          <a:spcPct val="115000"/>
                        </a:lnSpc>
                        <a:spcBef>
                          <a:spcPts val="0"/>
                        </a:spcBef>
                        <a:spcAft>
                          <a:spcPts val="0"/>
                        </a:spcAft>
                        <a:buClr>
                          <a:schemeClr val="dk1"/>
                        </a:buClr>
                        <a:buSzPts val="1100"/>
                        <a:buFont typeface="Arial"/>
                        <a:buNone/>
                      </a:pPr>
                      <a:r>
                        <a:rPr lang="es" sz="1000">
                          <a:solidFill>
                            <a:schemeClr val="dk1"/>
                          </a:solidFill>
                          <a:latin typeface="Average Sans"/>
                          <a:ea typeface="Average Sans"/>
                          <a:cs typeface="Average Sans"/>
                          <a:sym typeface="Average Sans"/>
                        </a:rPr>
                        <a:t>(Developer)</a:t>
                      </a:r>
                      <a:endParaRPr sz="1000">
                        <a:solidFill>
                          <a:schemeClr val="dk1"/>
                        </a:solidFill>
                        <a:latin typeface="Average Sans"/>
                        <a:ea typeface="Average Sans"/>
                        <a:cs typeface="Average Sans"/>
                        <a:sym typeface="Average Sans"/>
                      </a:endParaRPr>
                    </a:p>
                    <a:p>
                      <a:pPr indent="0" lvl="0" marL="0" rtl="0" algn="ctr">
                        <a:spcBef>
                          <a:spcPts val="0"/>
                        </a:spcBef>
                        <a:spcAft>
                          <a:spcPts val="0"/>
                        </a:spcAft>
                        <a:buNone/>
                      </a:pPr>
                      <a:r>
                        <a:t/>
                      </a:r>
                      <a:endParaRPr sz="1000">
                        <a:latin typeface="Average Sans"/>
                        <a:ea typeface="Average Sans"/>
                        <a:cs typeface="Average Sans"/>
                        <a:sym typeface="Average Sans"/>
                      </a:endParaRPr>
                    </a:p>
                    <a:p>
                      <a:pPr indent="0" lvl="0" marL="0" rtl="0" algn="ctr">
                        <a:spcBef>
                          <a:spcPts val="0"/>
                        </a:spcBef>
                        <a:spcAft>
                          <a:spcPts val="0"/>
                        </a:spcAft>
                        <a:buNone/>
                      </a:pPr>
                      <a:r>
                        <a:rPr lang="es" sz="1000">
                          <a:latin typeface="Average Sans"/>
                          <a:ea typeface="Average Sans"/>
                          <a:cs typeface="Average Sans"/>
                          <a:sym typeface="Average Sans"/>
                        </a:rPr>
                        <a:t> Renzo </a:t>
                      </a:r>
                      <a:endParaRPr sz="1000">
                        <a:latin typeface="Average Sans"/>
                        <a:ea typeface="Average Sans"/>
                        <a:cs typeface="Average Sans"/>
                        <a:sym typeface="Average Sans"/>
                      </a:endParaRPr>
                    </a:p>
                    <a:p>
                      <a:pPr indent="0" lvl="0" marL="0" rtl="0" algn="ctr">
                        <a:spcBef>
                          <a:spcPts val="0"/>
                        </a:spcBef>
                        <a:spcAft>
                          <a:spcPts val="0"/>
                        </a:spcAft>
                        <a:buNone/>
                      </a:pPr>
                      <a:r>
                        <a:rPr lang="es" sz="1000">
                          <a:latin typeface="Average Sans"/>
                          <a:ea typeface="Average Sans"/>
                          <a:cs typeface="Average Sans"/>
                          <a:sym typeface="Average Sans"/>
                        </a:rPr>
                        <a:t>Araujo</a:t>
                      </a:r>
                      <a:endParaRPr sz="1000">
                        <a:latin typeface="Average Sans"/>
                        <a:ea typeface="Average Sans"/>
                        <a:cs typeface="Average Sans"/>
                        <a:sym typeface="Average Sans"/>
                      </a:endParaRPr>
                    </a:p>
                    <a:p>
                      <a:pPr indent="0" lvl="0" marL="0" rtl="0" algn="ctr">
                        <a:lnSpc>
                          <a:spcPct val="115000"/>
                        </a:lnSpc>
                        <a:spcBef>
                          <a:spcPts val="0"/>
                        </a:spcBef>
                        <a:spcAft>
                          <a:spcPts val="0"/>
                        </a:spcAft>
                        <a:buNone/>
                      </a:pPr>
                      <a:r>
                        <a:rPr lang="es" sz="1000">
                          <a:solidFill>
                            <a:schemeClr val="dk1"/>
                          </a:solidFill>
                          <a:latin typeface="Average Sans"/>
                          <a:ea typeface="Average Sans"/>
                          <a:cs typeface="Average Sans"/>
                          <a:sym typeface="Average Sans"/>
                        </a:rPr>
                        <a:t>(Developer)</a:t>
                      </a:r>
                      <a:endParaRPr sz="1000">
                        <a:latin typeface="Average Sans"/>
                        <a:ea typeface="Average Sans"/>
                        <a:cs typeface="Average Sans"/>
                        <a:sym typeface="Average Sans"/>
                      </a:endParaRPr>
                    </a:p>
                  </a:txBody>
                  <a:tcPr marT="47625" marB="47625" marR="47625" marL="47625" anchor="ctr">
                    <a:solidFill>
                      <a:schemeClr val="lt1"/>
                    </a:solidFill>
                  </a:tcPr>
                </a:tc>
                <a:tc>
                  <a:txBody>
                    <a:bodyPr/>
                    <a:lstStyle/>
                    <a:p>
                      <a:pPr indent="0" lvl="0" marL="0" rtl="0" algn="ctr">
                        <a:spcBef>
                          <a:spcPts val="0"/>
                        </a:spcBef>
                        <a:spcAft>
                          <a:spcPts val="0"/>
                        </a:spcAft>
                        <a:buNone/>
                      </a:pPr>
                      <a:r>
                        <a:rPr lang="es" sz="800">
                          <a:latin typeface="Solano Gothic MVB Lt"/>
                          <a:ea typeface="Solano Gothic MVB Lt"/>
                          <a:cs typeface="Solano Gothic MVB Lt"/>
                          <a:sym typeface="Solano Gothic MVB Lt"/>
                        </a:rPr>
                        <a:t>Done</a:t>
                      </a:r>
                      <a:endParaRPr sz="800">
                        <a:latin typeface="Solano Gothic MVB Lt"/>
                        <a:ea typeface="Solano Gothic MVB Lt"/>
                        <a:cs typeface="Solano Gothic MVB Lt"/>
                        <a:sym typeface="Solano Gothic MVB Lt"/>
                      </a:endParaRPr>
                    </a:p>
                  </a:txBody>
                  <a:tcPr marT="47625" marB="47625" marR="47625" marL="47625" anchor="ctr">
                    <a:solidFill>
                      <a:schemeClr val="lt1"/>
                    </a:solidFill>
                  </a:tcPr>
                </a:tc>
              </a:tr>
            </a:tbl>
          </a:graphicData>
        </a:graphic>
      </p:graphicFrame>
      <p:sp>
        <p:nvSpPr>
          <p:cNvPr id="527" name="Google Shape;527;p64"/>
          <p:cNvSpPr txBox="1"/>
          <p:nvPr/>
        </p:nvSpPr>
        <p:spPr>
          <a:xfrm>
            <a:off x="790588" y="1800234"/>
            <a:ext cx="2250000" cy="17394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s" sz="2600" u="sng">
                <a:solidFill>
                  <a:srgbClr val="191919"/>
                </a:solidFill>
                <a:latin typeface="Average Sans"/>
                <a:ea typeface="Average Sans"/>
                <a:cs typeface="Average Sans"/>
                <a:sym typeface="Average Sans"/>
              </a:rPr>
              <a:t>SPRINT 1</a:t>
            </a:r>
            <a:r>
              <a:rPr b="1" lang="es" sz="2600" u="sng">
                <a:solidFill>
                  <a:srgbClr val="616361"/>
                </a:solidFill>
                <a:latin typeface="Average Sans"/>
                <a:ea typeface="Average Sans"/>
                <a:cs typeface="Average Sans"/>
                <a:sym typeface="Average Sans"/>
              </a:rPr>
              <a:t> </a:t>
            </a:r>
            <a:endParaRPr b="1" sz="2600" u="sng">
              <a:solidFill>
                <a:srgbClr val="616361"/>
              </a:solidFill>
              <a:latin typeface="Average Sans"/>
              <a:ea typeface="Average Sans"/>
              <a:cs typeface="Average Sans"/>
              <a:sym typeface="Average Sans"/>
            </a:endParaRPr>
          </a:p>
          <a:p>
            <a:pPr indent="0" lvl="0" marL="0" rtl="0" algn="ctr">
              <a:spcBef>
                <a:spcPts val="0"/>
              </a:spcBef>
              <a:spcAft>
                <a:spcPts val="0"/>
              </a:spcAft>
              <a:buNone/>
            </a:pPr>
            <a:r>
              <a:t/>
            </a:r>
            <a:endParaRPr b="1" sz="2600" u="sng">
              <a:solidFill>
                <a:srgbClr val="616361"/>
              </a:solidFill>
              <a:latin typeface="Average Sans"/>
              <a:ea typeface="Average Sans"/>
              <a:cs typeface="Average Sans"/>
              <a:sym typeface="Average Sans"/>
            </a:endParaRPr>
          </a:p>
          <a:p>
            <a:pPr indent="0" lvl="0" marL="0" rtl="0" algn="ctr">
              <a:spcBef>
                <a:spcPts val="0"/>
              </a:spcBef>
              <a:spcAft>
                <a:spcPts val="0"/>
              </a:spcAft>
              <a:buNone/>
            </a:pPr>
            <a:r>
              <a:rPr b="1" lang="es" sz="2600" u="sng">
                <a:solidFill>
                  <a:srgbClr val="616361"/>
                </a:solidFill>
                <a:latin typeface="Average Sans"/>
                <a:ea typeface="Average Sans"/>
                <a:cs typeface="Average Sans"/>
                <a:sym typeface="Average Sans"/>
              </a:rPr>
              <a:t>Desarrollo del Landing Page</a:t>
            </a:r>
            <a:endParaRPr b="1" sz="2600" u="sng">
              <a:solidFill>
                <a:srgbClr val="616361"/>
              </a:solidFill>
              <a:latin typeface="Average Sans"/>
              <a:ea typeface="Average Sans"/>
              <a:cs typeface="Average Sans"/>
              <a:sym typeface="Average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5"/>
          <p:cNvSpPr txBox="1"/>
          <p:nvPr/>
        </p:nvSpPr>
        <p:spPr>
          <a:xfrm>
            <a:off x="1730560" y="1120838"/>
            <a:ext cx="5747100" cy="1893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700"/>
              <a:buFont typeface="Arial"/>
              <a:buNone/>
            </a:pPr>
            <a:r>
              <a:rPr b="1" lang="es" sz="5700">
                <a:latin typeface="Average Sans"/>
                <a:ea typeface="Average Sans"/>
                <a:cs typeface="Average Sans"/>
                <a:sym typeface="Average Sans"/>
              </a:rPr>
              <a:t>Entrevistas de validación</a:t>
            </a:r>
            <a:endParaRPr b="1" i="0" sz="5700" u="none" cap="none" strike="noStrike">
              <a:solidFill>
                <a:srgbClr val="000000"/>
              </a:solidFill>
              <a:latin typeface="Average Sans"/>
              <a:ea typeface="Average Sans"/>
              <a:cs typeface="Average Sans"/>
              <a:sym typeface="Average Sans"/>
            </a:endParaRPr>
          </a:p>
        </p:txBody>
      </p:sp>
      <p:sp>
        <p:nvSpPr>
          <p:cNvPr id="533" name="Google Shape;533;p65"/>
          <p:cNvSpPr/>
          <p:nvPr/>
        </p:nvSpPr>
        <p:spPr>
          <a:xfrm flipH="1">
            <a:off x="3787740" y="3162993"/>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534" name="Google Shape;534;p65"/>
          <p:cNvGrpSpPr/>
          <p:nvPr/>
        </p:nvGrpSpPr>
        <p:grpSpPr>
          <a:xfrm>
            <a:off x="4217845" y="3428920"/>
            <a:ext cx="722190" cy="668395"/>
            <a:chOff x="1056725" y="4082450"/>
            <a:chExt cx="263775" cy="263750"/>
          </a:xfrm>
        </p:grpSpPr>
        <p:sp>
          <p:nvSpPr>
            <p:cNvPr id="535" name="Google Shape;535;p65"/>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6" name="Google Shape;536;p65"/>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7" name="Google Shape;537;p65"/>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8" name="Google Shape;538;p65"/>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9" name="Google Shape;539;p65"/>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0" name="Google Shape;540;p65"/>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1" name="Google Shape;541;p65"/>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pic>
        <p:nvPicPr>
          <p:cNvPr id="546" name="Google Shape;546;p66"/>
          <p:cNvPicPr preferRelativeResize="0"/>
          <p:nvPr/>
        </p:nvPicPr>
        <p:blipFill>
          <a:blip r:embed="rId3">
            <a:alphaModFix/>
          </a:blip>
          <a:stretch>
            <a:fillRect/>
          </a:stretch>
        </p:blipFill>
        <p:spPr>
          <a:xfrm>
            <a:off x="731756" y="255525"/>
            <a:ext cx="3939356" cy="3592275"/>
          </a:xfrm>
          <a:prstGeom prst="rect">
            <a:avLst/>
          </a:prstGeom>
          <a:noFill/>
          <a:ln cap="flat" cmpd="sng" w="9525">
            <a:solidFill>
              <a:schemeClr val="dk2"/>
            </a:solidFill>
            <a:prstDash val="solid"/>
            <a:round/>
            <a:headEnd len="sm" w="sm" type="none"/>
            <a:tailEnd len="sm" w="sm" type="none"/>
          </a:ln>
        </p:spPr>
      </p:pic>
      <p:pic>
        <p:nvPicPr>
          <p:cNvPr id="547" name="Google Shape;547;p66"/>
          <p:cNvPicPr preferRelativeResize="0"/>
          <p:nvPr/>
        </p:nvPicPr>
        <p:blipFill>
          <a:blip r:embed="rId4">
            <a:alphaModFix/>
          </a:blip>
          <a:stretch>
            <a:fillRect/>
          </a:stretch>
        </p:blipFill>
        <p:spPr>
          <a:xfrm>
            <a:off x="4972631" y="1356900"/>
            <a:ext cx="3939356" cy="352650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67"/>
          <p:cNvPicPr preferRelativeResize="0"/>
          <p:nvPr/>
        </p:nvPicPr>
        <p:blipFill>
          <a:blip r:embed="rId3">
            <a:alphaModFix/>
          </a:blip>
          <a:stretch>
            <a:fillRect/>
          </a:stretch>
        </p:blipFill>
        <p:spPr>
          <a:xfrm>
            <a:off x="6530150" y="357104"/>
            <a:ext cx="2196150" cy="4429300"/>
          </a:xfrm>
          <a:prstGeom prst="rect">
            <a:avLst/>
          </a:prstGeom>
          <a:noFill/>
          <a:ln cap="flat" cmpd="sng" w="25400">
            <a:solidFill>
              <a:srgbClr val="000000"/>
            </a:solidFill>
            <a:prstDash val="solid"/>
            <a:miter lim="8000"/>
            <a:headEnd len="sm" w="sm" type="none"/>
            <a:tailEnd len="sm" w="sm" type="none"/>
          </a:ln>
        </p:spPr>
      </p:pic>
      <p:sp>
        <p:nvSpPr>
          <p:cNvPr id="553" name="Google Shape;553;p67"/>
          <p:cNvSpPr txBox="1"/>
          <p:nvPr/>
        </p:nvSpPr>
        <p:spPr>
          <a:xfrm>
            <a:off x="661200" y="801600"/>
            <a:ext cx="5483400" cy="35403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b="1" lang="es">
                <a:latin typeface="Average Sans"/>
                <a:ea typeface="Average Sans"/>
                <a:cs typeface="Average Sans"/>
                <a:sym typeface="Average Sans"/>
              </a:rPr>
              <a:t>Según usuario 1: Usability “Help and documentation”</a:t>
            </a:r>
            <a:endParaRPr b="1">
              <a:latin typeface="Average Sans"/>
              <a:ea typeface="Average Sans"/>
              <a:cs typeface="Average Sans"/>
              <a:sym typeface="Average Sans"/>
            </a:endParaRPr>
          </a:p>
          <a:p>
            <a:pPr indent="0" lvl="0" marL="0" rtl="0" algn="just">
              <a:lnSpc>
                <a:spcPct val="115000"/>
              </a:lnSpc>
              <a:spcBef>
                <a:spcPts val="0"/>
              </a:spcBef>
              <a:spcAft>
                <a:spcPts val="0"/>
              </a:spcAft>
              <a:buNone/>
            </a:pPr>
            <a:r>
              <a:t/>
            </a:r>
            <a:endParaRPr b="1">
              <a:latin typeface="Average Sans"/>
              <a:ea typeface="Average Sans"/>
              <a:cs typeface="Average Sans"/>
              <a:sym typeface="Average Sans"/>
            </a:endParaRPr>
          </a:p>
          <a:p>
            <a:pPr indent="0" lvl="0" marL="0" rtl="0" algn="just">
              <a:lnSpc>
                <a:spcPct val="115000"/>
              </a:lnSpc>
              <a:spcBef>
                <a:spcPts val="0"/>
              </a:spcBef>
              <a:spcAft>
                <a:spcPts val="0"/>
              </a:spcAft>
              <a:buNone/>
            </a:pPr>
            <a:r>
              <a:rPr lang="es">
                <a:latin typeface="Average Sans"/>
                <a:ea typeface="Average Sans"/>
                <a:cs typeface="Average Sans"/>
                <a:sym typeface="Average Sans"/>
              </a:rPr>
              <a:t>Problema #1:  La cantidad de funcionalidades en la pantalla de inicio puede confundir al usuario en su primer uso.</a:t>
            </a:r>
            <a:endParaRPr>
              <a:latin typeface="Average Sans"/>
              <a:ea typeface="Average Sans"/>
              <a:cs typeface="Average Sans"/>
              <a:sym typeface="Average Sans"/>
            </a:endParaRPr>
          </a:p>
          <a:p>
            <a:pPr indent="0" lvl="0" marL="0" rtl="0" algn="just">
              <a:lnSpc>
                <a:spcPct val="115000"/>
              </a:lnSpc>
              <a:spcBef>
                <a:spcPts val="0"/>
              </a:spcBef>
              <a:spcAft>
                <a:spcPts val="0"/>
              </a:spcAft>
              <a:buNone/>
            </a:pPr>
            <a:r>
              <a:rPr lang="es">
                <a:latin typeface="Average Sans"/>
                <a:ea typeface="Average Sans"/>
                <a:cs typeface="Average Sans"/>
                <a:sym typeface="Average Sans"/>
              </a:rPr>
              <a:t>Severidad : 2</a:t>
            </a:r>
            <a:endParaRPr>
              <a:latin typeface="Average Sans"/>
              <a:ea typeface="Average Sans"/>
              <a:cs typeface="Average Sans"/>
              <a:sym typeface="Average Sans"/>
            </a:endParaRPr>
          </a:p>
          <a:p>
            <a:pPr indent="0" lvl="0" marL="0" rtl="0" algn="just">
              <a:lnSpc>
                <a:spcPct val="115000"/>
              </a:lnSpc>
              <a:spcBef>
                <a:spcPts val="0"/>
              </a:spcBef>
              <a:spcAft>
                <a:spcPts val="0"/>
              </a:spcAft>
              <a:buNone/>
            </a:pPr>
            <a:r>
              <a:t/>
            </a:r>
            <a:endParaRPr>
              <a:latin typeface="Average Sans"/>
              <a:ea typeface="Average Sans"/>
              <a:cs typeface="Average Sans"/>
              <a:sym typeface="Average Sans"/>
            </a:endParaRPr>
          </a:p>
          <a:p>
            <a:pPr indent="0" lvl="0" marL="0" rtl="0" algn="just">
              <a:lnSpc>
                <a:spcPct val="115000"/>
              </a:lnSpc>
              <a:spcBef>
                <a:spcPts val="0"/>
              </a:spcBef>
              <a:spcAft>
                <a:spcPts val="0"/>
              </a:spcAft>
              <a:buNone/>
            </a:pPr>
            <a:r>
              <a:rPr lang="es">
                <a:latin typeface="Average Sans"/>
                <a:ea typeface="Average Sans"/>
                <a:cs typeface="Average Sans"/>
                <a:sym typeface="Average Sans"/>
              </a:rPr>
              <a:t>Problema: </a:t>
            </a:r>
            <a:endParaRPr>
              <a:latin typeface="Average Sans"/>
              <a:ea typeface="Average Sans"/>
              <a:cs typeface="Average Sans"/>
              <a:sym typeface="Average Sans"/>
            </a:endParaRPr>
          </a:p>
          <a:p>
            <a:pPr indent="0" lvl="0" marL="0" rtl="0" algn="just">
              <a:lnSpc>
                <a:spcPct val="115000"/>
              </a:lnSpc>
              <a:spcBef>
                <a:spcPts val="0"/>
              </a:spcBef>
              <a:spcAft>
                <a:spcPts val="0"/>
              </a:spcAft>
              <a:buNone/>
            </a:pPr>
            <a:r>
              <a:rPr lang="es">
                <a:latin typeface="Average Sans"/>
                <a:ea typeface="Average Sans"/>
                <a:cs typeface="Average Sans"/>
                <a:sym typeface="Average Sans"/>
              </a:rPr>
              <a:t>El usuario ha percibido que la existencia de funciones en la parte inferior de la pantalla principal. Además, de las existentes en el menú desplegable puede resultar un poco saturador para un usuario nuevo.</a:t>
            </a:r>
            <a:endParaRPr>
              <a:latin typeface="Average Sans"/>
              <a:ea typeface="Average Sans"/>
              <a:cs typeface="Average Sans"/>
              <a:sym typeface="Average Sans"/>
            </a:endParaRPr>
          </a:p>
          <a:p>
            <a:pPr indent="0" lvl="0" marL="0" rtl="0" algn="just">
              <a:lnSpc>
                <a:spcPct val="115000"/>
              </a:lnSpc>
              <a:spcBef>
                <a:spcPts val="0"/>
              </a:spcBef>
              <a:spcAft>
                <a:spcPts val="0"/>
              </a:spcAft>
              <a:buNone/>
            </a:pPr>
            <a:r>
              <a:t/>
            </a:r>
            <a:endParaRPr>
              <a:latin typeface="Average Sans"/>
              <a:ea typeface="Average Sans"/>
              <a:cs typeface="Average Sans"/>
              <a:sym typeface="Average Sans"/>
            </a:endParaRPr>
          </a:p>
          <a:p>
            <a:pPr indent="0" lvl="0" marL="0" rtl="0" algn="just">
              <a:lnSpc>
                <a:spcPct val="115000"/>
              </a:lnSpc>
              <a:spcBef>
                <a:spcPts val="0"/>
              </a:spcBef>
              <a:spcAft>
                <a:spcPts val="0"/>
              </a:spcAft>
              <a:buNone/>
            </a:pPr>
            <a:r>
              <a:rPr lang="es">
                <a:latin typeface="Average Sans"/>
                <a:ea typeface="Average Sans"/>
                <a:cs typeface="Average Sans"/>
                <a:sym typeface="Average Sans"/>
              </a:rPr>
              <a:t>Recomendación:</a:t>
            </a:r>
            <a:endParaRPr>
              <a:latin typeface="Average Sans"/>
              <a:ea typeface="Average Sans"/>
              <a:cs typeface="Average Sans"/>
              <a:sym typeface="Average Sans"/>
            </a:endParaRPr>
          </a:p>
          <a:p>
            <a:pPr indent="0" lvl="0" marL="0" rtl="0" algn="just">
              <a:lnSpc>
                <a:spcPct val="115000"/>
              </a:lnSpc>
              <a:spcBef>
                <a:spcPts val="0"/>
              </a:spcBef>
              <a:spcAft>
                <a:spcPts val="0"/>
              </a:spcAft>
              <a:buNone/>
            </a:pPr>
            <a:r>
              <a:rPr lang="es">
                <a:latin typeface="Average Sans"/>
                <a:ea typeface="Average Sans"/>
                <a:cs typeface="Average Sans"/>
                <a:sym typeface="Average Sans"/>
              </a:rPr>
              <a:t>Crear una sección de ayuda, o un mini tutorial/tour por el app al aperturar una sesión dentro de la aplicación. </a:t>
            </a:r>
            <a:endParaRPr>
              <a:latin typeface="Average Sans"/>
              <a:ea typeface="Average Sans"/>
              <a:cs typeface="Average Sans"/>
              <a:sym typeface="Average Sans"/>
            </a:endParaRPr>
          </a:p>
          <a:p>
            <a:pPr indent="0" lvl="0" marL="0" rtl="0" algn="just">
              <a:lnSpc>
                <a:spcPct val="115000"/>
              </a:lnSpc>
              <a:spcBef>
                <a:spcPts val="0"/>
              </a:spcBef>
              <a:spcAft>
                <a:spcPts val="0"/>
              </a:spcAft>
              <a:buNone/>
            </a:pPr>
            <a:r>
              <a:t/>
            </a:r>
            <a:endParaRPr sz="1100">
              <a:latin typeface="Average Sans"/>
              <a:ea typeface="Average Sans"/>
              <a:cs typeface="Average Sans"/>
              <a:sym typeface="Average Sans"/>
            </a:endParaRPr>
          </a:p>
          <a:p>
            <a:pPr indent="0" lvl="0" marL="0" rtl="0" algn="just">
              <a:lnSpc>
                <a:spcPct val="115000"/>
              </a:lnSpc>
              <a:spcBef>
                <a:spcPts val="0"/>
              </a:spcBef>
              <a:spcAft>
                <a:spcPts val="0"/>
              </a:spcAft>
              <a:buNone/>
            </a:pPr>
            <a:r>
              <a:t/>
            </a:r>
            <a:endParaRPr sz="1100">
              <a:latin typeface="Average Sans"/>
              <a:ea typeface="Average Sans"/>
              <a:cs typeface="Average Sans"/>
              <a:sym typeface="Averag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1"/>
          <p:cNvSpPr txBox="1"/>
          <p:nvPr/>
        </p:nvSpPr>
        <p:spPr>
          <a:xfrm>
            <a:off x="1730559" y="1120838"/>
            <a:ext cx="5747100" cy="1015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s" sz="5700">
                <a:latin typeface="Average Sans"/>
                <a:ea typeface="Average Sans"/>
                <a:cs typeface="Average Sans"/>
                <a:sym typeface="Average Sans"/>
              </a:rPr>
              <a:t>Problematica</a:t>
            </a:r>
            <a:endParaRPr b="1" sz="5700">
              <a:latin typeface="Average Sans"/>
              <a:ea typeface="Average Sans"/>
              <a:cs typeface="Average Sans"/>
              <a:sym typeface="Average Sans"/>
            </a:endParaRPr>
          </a:p>
        </p:txBody>
      </p:sp>
      <p:sp>
        <p:nvSpPr>
          <p:cNvPr id="281" name="Google Shape;281;p41"/>
          <p:cNvSpPr/>
          <p:nvPr/>
        </p:nvSpPr>
        <p:spPr>
          <a:xfrm flipH="1">
            <a:off x="3787740" y="2494387"/>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282" name="Google Shape;282;p41"/>
          <p:cNvGrpSpPr/>
          <p:nvPr/>
        </p:nvGrpSpPr>
        <p:grpSpPr>
          <a:xfrm>
            <a:off x="4217845" y="2760317"/>
            <a:ext cx="722190" cy="668395"/>
            <a:chOff x="1056725" y="4082450"/>
            <a:chExt cx="263775" cy="263750"/>
          </a:xfrm>
        </p:grpSpPr>
        <p:sp>
          <p:nvSpPr>
            <p:cNvPr id="283" name="Google Shape;283;p41"/>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4" name="Google Shape;284;p41"/>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5" name="Google Shape;285;p41"/>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6" name="Google Shape;286;p41"/>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7" name="Google Shape;287;p41"/>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8" name="Google Shape;288;p41"/>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9" name="Google Shape;289;p41"/>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8"/>
          <p:cNvSpPr txBox="1"/>
          <p:nvPr/>
        </p:nvSpPr>
        <p:spPr>
          <a:xfrm>
            <a:off x="1358849" y="1169925"/>
            <a:ext cx="6426300" cy="1893300"/>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5700"/>
              <a:buFont typeface="Arial"/>
              <a:buNone/>
            </a:pPr>
            <a:r>
              <a:rPr b="1" lang="es" sz="5700">
                <a:latin typeface="Average Sans"/>
                <a:ea typeface="Average Sans"/>
                <a:cs typeface="Average Sans"/>
                <a:sym typeface="Average Sans"/>
              </a:rPr>
              <a:t>Auditorías</a:t>
            </a:r>
            <a:r>
              <a:rPr b="1" lang="es" sz="5700">
                <a:latin typeface="Average Sans"/>
                <a:ea typeface="Average Sans"/>
                <a:cs typeface="Average Sans"/>
                <a:sym typeface="Average Sans"/>
              </a:rPr>
              <a:t> recibidas y realizadas</a:t>
            </a:r>
            <a:endParaRPr b="1" i="0" sz="5700" u="none" cap="none" strike="noStrike">
              <a:solidFill>
                <a:srgbClr val="000000"/>
              </a:solidFill>
              <a:latin typeface="Average Sans"/>
              <a:ea typeface="Average Sans"/>
              <a:cs typeface="Average Sans"/>
              <a:sym typeface="Average Sans"/>
            </a:endParaRPr>
          </a:p>
        </p:txBody>
      </p:sp>
      <p:sp>
        <p:nvSpPr>
          <p:cNvPr id="559" name="Google Shape;559;p68"/>
          <p:cNvSpPr/>
          <p:nvPr/>
        </p:nvSpPr>
        <p:spPr>
          <a:xfrm flipH="1">
            <a:off x="3787740" y="3162993"/>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560" name="Google Shape;560;p68"/>
          <p:cNvGrpSpPr/>
          <p:nvPr/>
        </p:nvGrpSpPr>
        <p:grpSpPr>
          <a:xfrm>
            <a:off x="4217845" y="3428920"/>
            <a:ext cx="722190" cy="668395"/>
            <a:chOff x="1056725" y="4082450"/>
            <a:chExt cx="263775" cy="263750"/>
          </a:xfrm>
        </p:grpSpPr>
        <p:sp>
          <p:nvSpPr>
            <p:cNvPr id="561" name="Google Shape;561;p68"/>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2" name="Google Shape;562;p68"/>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3" name="Google Shape;563;p68"/>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4" name="Google Shape;564;p68"/>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5" name="Google Shape;565;p68"/>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6" name="Google Shape;566;p68"/>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67" name="Google Shape;567;p68"/>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9"/>
          <p:cNvSpPr txBox="1"/>
          <p:nvPr>
            <p:ph type="title"/>
          </p:nvPr>
        </p:nvSpPr>
        <p:spPr>
          <a:xfrm>
            <a:off x="1195075" y="175225"/>
            <a:ext cx="7200900" cy="5016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Clr>
                <a:schemeClr val="dk1"/>
              </a:buClr>
              <a:buSzPts val="990"/>
              <a:buFont typeface="Arial"/>
              <a:buNone/>
            </a:pPr>
            <a:r>
              <a:rPr b="1" lang="es" sz="1640">
                <a:solidFill>
                  <a:schemeClr val="dk1"/>
                </a:solidFill>
                <a:latin typeface="Average Sans"/>
                <a:ea typeface="Average Sans"/>
                <a:cs typeface="Average Sans"/>
                <a:sym typeface="Average Sans"/>
              </a:rPr>
              <a:t>UX Heuristics &amp; Principles Evaluation</a:t>
            </a:r>
            <a:endParaRPr sz="1460">
              <a:solidFill>
                <a:srgbClr val="000000"/>
              </a:solidFill>
              <a:latin typeface="Average Sans"/>
              <a:ea typeface="Average Sans"/>
              <a:cs typeface="Average Sans"/>
              <a:sym typeface="Average Sans"/>
            </a:endParaRPr>
          </a:p>
          <a:p>
            <a:pPr indent="0" lvl="0" marL="0" rtl="0" algn="ctr">
              <a:spcBef>
                <a:spcPts val="0"/>
              </a:spcBef>
              <a:spcAft>
                <a:spcPts val="0"/>
              </a:spcAft>
              <a:buSzPts val="990"/>
              <a:buNone/>
            </a:pPr>
            <a:r>
              <a:t/>
            </a:r>
            <a:endParaRPr sz="3170">
              <a:latin typeface="Average Sans"/>
              <a:ea typeface="Average Sans"/>
              <a:cs typeface="Average Sans"/>
              <a:sym typeface="Average Sans"/>
            </a:endParaRPr>
          </a:p>
        </p:txBody>
      </p:sp>
      <p:sp>
        <p:nvSpPr>
          <p:cNvPr id="573" name="Google Shape;573;p69"/>
          <p:cNvSpPr txBox="1"/>
          <p:nvPr>
            <p:ph idx="1" type="body"/>
          </p:nvPr>
        </p:nvSpPr>
        <p:spPr>
          <a:xfrm>
            <a:off x="823675" y="882550"/>
            <a:ext cx="7943700" cy="331500"/>
          </a:xfrm>
          <a:prstGeom prst="rect">
            <a:avLst/>
          </a:prstGeom>
        </p:spPr>
        <p:txBody>
          <a:bodyPr anchorCtr="0" anchor="t" bIns="34275" lIns="68575" spcFirstLastPara="1" rIns="68575" wrap="square" tIns="34275">
            <a:noAutofit/>
          </a:bodyPr>
          <a:lstStyle/>
          <a:p>
            <a:pPr indent="-346075" lvl="0" marL="457200" rtl="0" algn="l">
              <a:lnSpc>
                <a:spcPct val="74000"/>
              </a:lnSpc>
              <a:spcBef>
                <a:spcPts val="800"/>
              </a:spcBef>
              <a:spcAft>
                <a:spcPts val="0"/>
              </a:spcAft>
              <a:buSzPts val="1850"/>
              <a:buFont typeface="Average Sans"/>
              <a:buAutoNum type="arabicPeriod"/>
            </a:pPr>
            <a:r>
              <a:rPr lang="es" sz="1875">
                <a:latin typeface="Average Sans"/>
                <a:ea typeface="Average Sans"/>
                <a:cs typeface="Average Sans"/>
                <a:sym typeface="Average Sans"/>
              </a:rPr>
              <a:t>Auditoría realizada:</a:t>
            </a:r>
            <a:endParaRPr sz="1875">
              <a:latin typeface="Average Sans"/>
              <a:ea typeface="Average Sans"/>
              <a:cs typeface="Average Sans"/>
              <a:sym typeface="Average Sans"/>
            </a:endParaRPr>
          </a:p>
          <a:p>
            <a:pPr indent="0" lvl="0" marL="0" rtl="0" algn="l">
              <a:lnSpc>
                <a:spcPct val="74000"/>
              </a:lnSpc>
              <a:spcBef>
                <a:spcPts val="800"/>
              </a:spcBef>
              <a:spcAft>
                <a:spcPts val="0"/>
              </a:spcAft>
              <a:buSzPts val="275"/>
              <a:buNone/>
            </a:pPr>
            <a:r>
              <a:t/>
            </a:r>
            <a:endParaRPr sz="1575">
              <a:latin typeface="Average Sans"/>
              <a:ea typeface="Average Sans"/>
              <a:cs typeface="Average Sans"/>
              <a:sym typeface="Average Sans"/>
            </a:endParaRPr>
          </a:p>
          <a:p>
            <a:pPr indent="0" lvl="0" marL="0" rtl="0" algn="l">
              <a:lnSpc>
                <a:spcPct val="74000"/>
              </a:lnSpc>
              <a:spcBef>
                <a:spcPts val="800"/>
              </a:spcBef>
              <a:spcAft>
                <a:spcPts val="0"/>
              </a:spcAft>
              <a:buSzPts val="275"/>
              <a:buNone/>
            </a:pPr>
            <a:r>
              <a:t/>
            </a:r>
            <a:endParaRPr sz="1175">
              <a:latin typeface="Average Sans"/>
              <a:ea typeface="Average Sans"/>
              <a:cs typeface="Average Sans"/>
              <a:sym typeface="Average Sans"/>
            </a:endParaRPr>
          </a:p>
          <a:p>
            <a:pPr indent="0" lvl="0" marL="0" rtl="0" algn="l">
              <a:lnSpc>
                <a:spcPct val="74000"/>
              </a:lnSpc>
              <a:spcBef>
                <a:spcPts val="800"/>
              </a:spcBef>
              <a:spcAft>
                <a:spcPts val="0"/>
              </a:spcAft>
              <a:buSzPts val="275"/>
              <a:buNone/>
            </a:pPr>
            <a:r>
              <a:t/>
            </a:r>
            <a:endParaRPr sz="1375">
              <a:latin typeface="Average Sans"/>
              <a:ea typeface="Average Sans"/>
              <a:cs typeface="Average Sans"/>
              <a:sym typeface="Average Sans"/>
            </a:endParaRPr>
          </a:p>
          <a:p>
            <a:pPr indent="0" lvl="0" marL="0" rtl="0" algn="just">
              <a:lnSpc>
                <a:spcPct val="95000"/>
              </a:lnSpc>
              <a:spcBef>
                <a:spcPts val="1200"/>
              </a:spcBef>
              <a:spcAft>
                <a:spcPts val="0"/>
              </a:spcAft>
              <a:buClr>
                <a:schemeClr val="dk1"/>
              </a:buClr>
              <a:buSzPts val="275"/>
              <a:buFont typeface="Arial"/>
              <a:buNone/>
            </a:pPr>
            <a:r>
              <a:t/>
            </a:r>
            <a:endParaRPr sz="1275">
              <a:solidFill>
                <a:schemeClr val="dk1"/>
              </a:solidFill>
              <a:latin typeface="Average Sans"/>
              <a:ea typeface="Average Sans"/>
              <a:cs typeface="Average Sans"/>
              <a:sym typeface="Average Sans"/>
            </a:endParaRPr>
          </a:p>
          <a:p>
            <a:pPr indent="0" lvl="0" marL="38100" rtl="0" algn="just">
              <a:lnSpc>
                <a:spcPct val="95000"/>
              </a:lnSpc>
              <a:spcBef>
                <a:spcPts val="1200"/>
              </a:spcBef>
              <a:spcAft>
                <a:spcPts val="0"/>
              </a:spcAft>
              <a:buClr>
                <a:schemeClr val="dk1"/>
              </a:buClr>
              <a:buSzPts val="275"/>
              <a:buFont typeface="Arial"/>
              <a:buNone/>
            </a:pPr>
            <a:r>
              <a:rPr lang="es" sz="1075">
                <a:solidFill>
                  <a:schemeClr val="dk1"/>
                </a:solidFill>
                <a:latin typeface="Average Sans"/>
                <a:ea typeface="Average Sans"/>
                <a:cs typeface="Average Sans"/>
                <a:sym typeface="Average Sans"/>
              </a:rPr>
              <a:t> </a:t>
            </a:r>
            <a:endParaRPr sz="1075">
              <a:solidFill>
                <a:schemeClr val="dk1"/>
              </a:solidFill>
              <a:latin typeface="Average Sans"/>
              <a:ea typeface="Average Sans"/>
              <a:cs typeface="Average Sans"/>
              <a:sym typeface="Average Sans"/>
            </a:endParaRPr>
          </a:p>
          <a:p>
            <a:pPr indent="0" lvl="0" marL="0" rtl="0" algn="l">
              <a:lnSpc>
                <a:spcPct val="74000"/>
              </a:lnSpc>
              <a:spcBef>
                <a:spcPts val="1200"/>
              </a:spcBef>
              <a:spcAft>
                <a:spcPts val="0"/>
              </a:spcAft>
              <a:buSzPts val="275"/>
              <a:buNone/>
            </a:pPr>
            <a:r>
              <a:t/>
            </a:r>
            <a:endParaRPr sz="375">
              <a:latin typeface="Average Sans"/>
              <a:ea typeface="Average Sans"/>
              <a:cs typeface="Average Sans"/>
              <a:sym typeface="Average Sans"/>
            </a:endParaRPr>
          </a:p>
        </p:txBody>
      </p:sp>
      <p:sp>
        <p:nvSpPr>
          <p:cNvPr id="574" name="Google Shape;574;p69"/>
          <p:cNvSpPr txBox="1"/>
          <p:nvPr/>
        </p:nvSpPr>
        <p:spPr>
          <a:xfrm>
            <a:off x="943675" y="2298825"/>
            <a:ext cx="4287300" cy="2753700"/>
          </a:xfrm>
          <a:prstGeom prst="rect">
            <a:avLst/>
          </a:prstGeom>
          <a:noFill/>
          <a:ln>
            <a:noFill/>
          </a:ln>
        </p:spPr>
        <p:txBody>
          <a:bodyPr anchorCtr="0" anchor="t" bIns="91425" lIns="91425" spcFirstLastPara="1" rIns="91425" wrap="square" tIns="91425">
            <a:spAutoFit/>
          </a:bodyPr>
          <a:lstStyle/>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No se evaluará en la revisión de usabilidad de las tareas:</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1.</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Registro de un usuario a la app</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2.</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Presentación de las ofertas de las tiendas.</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3.</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Barra de búsqueda por secciones</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4.</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Validación de fechas</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5.</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Servicio de reseñas</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6.</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Uso del “Carrito de compras”.</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1200"/>
              </a:spcAft>
              <a:buNone/>
            </a:pPr>
            <a:r>
              <a:rPr lang="es" sz="1275">
                <a:solidFill>
                  <a:schemeClr val="dk1"/>
                </a:solidFill>
                <a:latin typeface="Average Sans"/>
                <a:ea typeface="Average Sans"/>
                <a:cs typeface="Average Sans"/>
                <a:sym typeface="Average Sans"/>
              </a:rPr>
              <a:t>7.</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Publicación de productos</a:t>
            </a:r>
            <a:endParaRPr sz="1275">
              <a:solidFill>
                <a:schemeClr val="dk1"/>
              </a:solidFill>
              <a:latin typeface="Average Sans"/>
              <a:ea typeface="Average Sans"/>
              <a:cs typeface="Average Sans"/>
              <a:sym typeface="Average Sans"/>
            </a:endParaRPr>
          </a:p>
        </p:txBody>
      </p:sp>
      <p:sp>
        <p:nvSpPr>
          <p:cNvPr id="575" name="Google Shape;575;p69"/>
          <p:cNvSpPr txBox="1"/>
          <p:nvPr/>
        </p:nvSpPr>
        <p:spPr>
          <a:xfrm>
            <a:off x="5299700" y="923025"/>
            <a:ext cx="3222300" cy="1754400"/>
          </a:xfrm>
          <a:prstGeom prst="rect">
            <a:avLst/>
          </a:prstGeom>
          <a:noFill/>
          <a:ln>
            <a:noFill/>
          </a:ln>
        </p:spPr>
        <p:txBody>
          <a:bodyPr anchorCtr="0" anchor="t" bIns="91425" lIns="91425" spcFirstLastPara="1" rIns="91425" wrap="square" tIns="91425">
            <a:spAutoFit/>
          </a:bodyPr>
          <a:lstStyle/>
          <a:p>
            <a:pPr indent="0" lvl="0" marL="0" rtl="0" algn="just">
              <a:lnSpc>
                <a:spcPct val="95000"/>
              </a:lnSpc>
              <a:spcBef>
                <a:spcPts val="0"/>
              </a:spcBef>
              <a:spcAft>
                <a:spcPts val="0"/>
              </a:spcAft>
              <a:buNone/>
            </a:pPr>
            <a:r>
              <a:rPr b="1" lang="es" sz="1425">
                <a:solidFill>
                  <a:schemeClr val="dk1"/>
                </a:solidFill>
                <a:latin typeface="Average Sans"/>
                <a:ea typeface="Average Sans"/>
                <a:cs typeface="Average Sans"/>
                <a:sym typeface="Average Sans"/>
              </a:rPr>
              <a:t>TAREAS A EVALUAR:	</a:t>
            </a:r>
            <a:endParaRPr b="1" sz="142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Revisión de usabilidad de las tareas:</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1.</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Uso e interacción de la página Web</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0"/>
              </a:spcAft>
              <a:buNone/>
            </a:pPr>
            <a:r>
              <a:rPr lang="es" sz="1275">
                <a:solidFill>
                  <a:schemeClr val="dk1"/>
                </a:solidFill>
                <a:latin typeface="Average Sans"/>
                <a:ea typeface="Average Sans"/>
                <a:cs typeface="Average Sans"/>
                <a:sym typeface="Average Sans"/>
              </a:rPr>
              <a:t>2.</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Personalización del producto.</a:t>
            </a:r>
            <a:endParaRPr sz="1275">
              <a:solidFill>
                <a:schemeClr val="dk1"/>
              </a:solidFill>
              <a:latin typeface="Average Sans"/>
              <a:ea typeface="Average Sans"/>
              <a:cs typeface="Average Sans"/>
              <a:sym typeface="Average Sans"/>
            </a:endParaRPr>
          </a:p>
          <a:p>
            <a:pPr indent="0" lvl="0" marL="0" rtl="0" algn="just">
              <a:lnSpc>
                <a:spcPct val="95000"/>
              </a:lnSpc>
              <a:spcBef>
                <a:spcPts val="1200"/>
              </a:spcBef>
              <a:spcAft>
                <a:spcPts val="1200"/>
              </a:spcAft>
              <a:buNone/>
            </a:pPr>
            <a:r>
              <a:rPr lang="es" sz="1275">
                <a:solidFill>
                  <a:schemeClr val="dk1"/>
                </a:solidFill>
                <a:latin typeface="Average Sans"/>
                <a:ea typeface="Average Sans"/>
                <a:cs typeface="Average Sans"/>
                <a:sym typeface="Average Sans"/>
              </a:rPr>
              <a:t>3.</a:t>
            </a:r>
            <a:r>
              <a:rPr lang="es" sz="1175">
                <a:solidFill>
                  <a:schemeClr val="dk1"/>
                </a:solidFill>
                <a:latin typeface="Average Sans"/>
                <a:ea typeface="Average Sans"/>
                <a:cs typeface="Average Sans"/>
                <a:sym typeface="Average Sans"/>
              </a:rPr>
              <a:t>       </a:t>
            </a:r>
            <a:r>
              <a:rPr lang="es" sz="1275">
                <a:solidFill>
                  <a:schemeClr val="dk1"/>
                </a:solidFill>
                <a:latin typeface="Average Sans"/>
                <a:ea typeface="Average Sans"/>
                <a:cs typeface="Average Sans"/>
                <a:sym typeface="Average Sans"/>
              </a:rPr>
              <a:t>Interacción Cliente-proveedor:</a:t>
            </a:r>
            <a:endParaRPr>
              <a:latin typeface="Average Sans"/>
              <a:ea typeface="Average Sans"/>
              <a:cs typeface="Average Sans"/>
              <a:sym typeface="Average Sans"/>
            </a:endParaRPr>
          </a:p>
        </p:txBody>
      </p:sp>
      <p:sp>
        <p:nvSpPr>
          <p:cNvPr id="576" name="Google Shape;576;p69"/>
          <p:cNvSpPr txBox="1"/>
          <p:nvPr/>
        </p:nvSpPr>
        <p:spPr>
          <a:xfrm>
            <a:off x="823675" y="1324588"/>
            <a:ext cx="3000000" cy="811200"/>
          </a:xfrm>
          <a:prstGeom prst="rect">
            <a:avLst/>
          </a:prstGeom>
          <a:noFill/>
          <a:ln>
            <a:noFill/>
          </a:ln>
        </p:spPr>
        <p:txBody>
          <a:bodyPr anchorCtr="0" anchor="t" bIns="91425" lIns="91425" spcFirstLastPara="1" rIns="91425" wrap="square" tIns="91425">
            <a:spAutoFit/>
          </a:bodyPr>
          <a:lstStyle/>
          <a:p>
            <a:pPr indent="0" lvl="0" marL="0" rtl="0" algn="l">
              <a:lnSpc>
                <a:spcPct val="74000"/>
              </a:lnSpc>
              <a:spcBef>
                <a:spcPts val="800"/>
              </a:spcBef>
              <a:spcAft>
                <a:spcPts val="0"/>
              </a:spcAft>
              <a:buNone/>
            </a:pPr>
            <a:r>
              <a:rPr lang="es" sz="1375">
                <a:solidFill>
                  <a:schemeClr val="dk2"/>
                </a:solidFill>
                <a:latin typeface="Average Sans"/>
                <a:ea typeface="Average Sans"/>
                <a:cs typeface="Average Sans"/>
                <a:sym typeface="Average Sans"/>
              </a:rPr>
              <a:t>Cliente: Gift Service (Proyecto que proporcionará el servicio de adquirir un paquete de regalo personalizado a través de una aplicación. )</a:t>
            </a:r>
            <a:endParaRPr sz="1200">
              <a:latin typeface="Average Sans"/>
              <a:ea typeface="Average Sans"/>
              <a:cs typeface="Average Sans"/>
              <a:sym typeface="Average Sans"/>
            </a:endParaRPr>
          </a:p>
        </p:txBody>
      </p:sp>
      <p:pic>
        <p:nvPicPr>
          <p:cNvPr id="577" name="Google Shape;577;p69"/>
          <p:cNvPicPr preferRelativeResize="0"/>
          <p:nvPr/>
        </p:nvPicPr>
        <p:blipFill rotWithShape="1">
          <a:blip r:embed="rId3">
            <a:alphaModFix/>
          </a:blip>
          <a:srcRect b="5690" l="4159" r="0" t="6227"/>
          <a:stretch/>
        </p:blipFill>
        <p:spPr>
          <a:xfrm>
            <a:off x="5846388" y="2727325"/>
            <a:ext cx="2128925" cy="2208575"/>
          </a:xfrm>
          <a:prstGeom prst="rect">
            <a:avLst/>
          </a:prstGeom>
          <a:noFill/>
          <a:ln cap="flat" cmpd="sng" w="28575">
            <a:solidFill>
              <a:srgbClr val="1155CC"/>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pic>
        <p:nvPicPr>
          <p:cNvPr id="582" name="Google Shape;582;p70"/>
          <p:cNvPicPr preferRelativeResize="0"/>
          <p:nvPr/>
        </p:nvPicPr>
        <p:blipFill>
          <a:blip r:embed="rId3">
            <a:alphaModFix/>
          </a:blip>
          <a:stretch>
            <a:fillRect/>
          </a:stretch>
        </p:blipFill>
        <p:spPr>
          <a:xfrm>
            <a:off x="770825" y="819750"/>
            <a:ext cx="4235274" cy="3504001"/>
          </a:xfrm>
          <a:prstGeom prst="rect">
            <a:avLst/>
          </a:prstGeom>
          <a:noFill/>
          <a:ln>
            <a:noFill/>
          </a:ln>
        </p:spPr>
      </p:pic>
      <p:pic>
        <p:nvPicPr>
          <p:cNvPr id="583" name="Google Shape;583;p70"/>
          <p:cNvPicPr preferRelativeResize="0"/>
          <p:nvPr/>
        </p:nvPicPr>
        <p:blipFill>
          <a:blip r:embed="rId4">
            <a:alphaModFix/>
          </a:blip>
          <a:stretch>
            <a:fillRect/>
          </a:stretch>
        </p:blipFill>
        <p:spPr>
          <a:xfrm>
            <a:off x="5207549" y="152400"/>
            <a:ext cx="3784051" cy="2368435"/>
          </a:xfrm>
          <a:prstGeom prst="rect">
            <a:avLst/>
          </a:prstGeom>
          <a:noFill/>
          <a:ln>
            <a:noFill/>
          </a:ln>
        </p:spPr>
      </p:pic>
      <p:pic>
        <p:nvPicPr>
          <p:cNvPr id="584" name="Google Shape;584;p70"/>
          <p:cNvPicPr preferRelativeResize="0"/>
          <p:nvPr/>
        </p:nvPicPr>
        <p:blipFill>
          <a:blip r:embed="rId5">
            <a:alphaModFix/>
          </a:blip>
          <a:stretch>
            <a:fillRect/>
          </a:stretch>
        </p:blipFill>
        <p:spPr>
          <a:xfrm>
            <a:off x="5207549" y="2673235"/>
            <a:ext cx="3757239" cy="23178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1"/>
          <p:cNvSpPr txBox="1"/>
          <p:nvPr>
            <p:ph type="title"/>
          </p:nvPr>
        </p:nvSpPr>
        <p:spPr>
          <a:xfrm>
            <a:off x="1114425" y="1158738"/>
            <a:ext cx="3296700" cy="1088700"/>
          </a:xfrm>
          <a:prstGeom prst="rect">
            <a:avLst/>
          </a:prstGeom>
        </p:spPr>
        <p:txBody>
          <a:bodyPr anchorCtr="0" anchor="t" bIns="34275" lIns="68575" spcFirstLastPara="1" rIns="68575" wrap="square" tIns="34275">
            <a:normAutofit/>
          </a:bodyPr>
          <a:lstStyle/>
          <a:p>
            <a:pPr indent="0" lvl="0" marL="0" rtl="0" algn="l">
              <a:spcBef>
                <a:spcPts val="0"/>
              </a:spcBef>
              <a:spcAft>
                <a:spcPts val="0"/>
              </a:spcAft>
              <a:buNone/>
            </a:pPr>
            <a:r>
              <a:rPr lang="es" sz="1850">
                <a:latin typeface="Average Sans"/>
                <a:ea typeface="Average Sans"/>
                <a:cs typeface="Average Sans"/>
                <a:sym typeface="Average Sans"/>
              </a:rPr>
              <a:t>2. Auditoría recibida</a:t>
            </a:r>
            <a:endParaRPr sz="1850">
              <a:latin typeface="Average Sans"/>
              <a:ea typeface="Average Sans"/>
              <a:cs typeface="Average Sans"/>
              <a:sym typeface="Average Sans"/>
            </a:endParaRPr>
          </a:p>
        </p:txBody>
      </p:sp>
      <p:sp>
        <p:nvSpPr>
          <p:cNvPr id="590" name="Google Shape;590;p71"/>
          <p:cNvSpPr txBox="1"/>
          <p:nvPr/>
        </p:nvSpPr>
        <p:spPr>
          <a:xfrm>
            <a:off x="1342425" y="1787463"/>
            <a:ext cx="3000000" cy="2805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00">
                <a:solidFill>
                  <a:schemeClr val="dk1"/>
                </a:solidFill>
                <a:latin typeface="Average Sans"/>
                <a:ea typeface="Average Sans"/>
                <a:cs typeface="Average Sans"/>
                <a:sym typeface="Average Sans"/>
              </a:rPr>
              <a:t>El alcance de esta evaluación incluye la revisión de la usabilidad de las</a:t>
            </a:r>
            <a:endParaRPr sz="1300">
              <a:solidFill>
                <a:schemeClr val="dk1"/>
              </a:solidFill>
              <a:latin typeface="Average Sans"/>
              <a:ea typeface="Average Sans"/>
              <a:cs typeface="Average Sans"/>
              <a:sym typeface="Average Sans"/>
            </a:endParaRPr>
          </a:p>
          <a:p>
            <a:pPr indent="0" lvl="0" marL="0" rtl="0" algn="just">
              <a:lnSpc>
                <a:spcPct val="115000"/>
              </a:lnSpc>
              <a:spcBef>
                <a:spcPts val="0"/>
              </a:spcBef>
              <a:spcAft>
                <a:spcPts val="0"/>
              </a:spcAft>
              <a:buNone/>
            </a:pPr>
            <a:r>
              <a:rPr lang="es" sz="1300">
                <a:solidFill>
                  <a:schemeClr val="dk1"/>
                </a:solidFill>
                <a:latin typeface="Average Sans"/>
                <a:ea typeface="Average Sans"/>
                <a:cs typeface="Average Sans"/>
                <a:sym typeface="Average Sans"/>
              </a:rPr>
              <a:t>siguientes tareas:</a:t>
            </a:r>
            <a:endParaRPr sz="1300">
              <a:solidFill>
                <a:schemeClr val="dk1"/>
              </a:solidFill>
              <a:latin typeface="Average Sans"/>
              <a:ea typeface="Average Sans"/>
              <a:cs typeface="Average Sans"/>
              <a:sym typeface="Average Sans"/>
            </a:endParaRPr>
          </a:p>
          <a:p>
            <a:pPr indent="0" lvl="0" marL="0" rtl="0" algn="just">
              <a:lnSpc>
                <a:spcPct val="115000"/>
              </a:lnSpc>
              <a:spcBef>
                <a:spcPts val="0"/>
              </a:spcBef>
              <a:spcAft>
                <a:spcPts val="0"/>
              </a:spcAft>
              <a:buNone/>
            </a:pPr>
            <a:r>
              <a:t/>
            </a:r>
            <a:endParaRPr sz="1300">
              <a:solidFill>
                <a:schemeClr val="dk1"/>
              </a:solidFill>
              <a:latin typeface="Average Sans"/>
              <a:ea typeface="Average Sans"/>
              <a:cs typeface="Average Sans"/>
              <a:sym typeface="Average Sans"/>
            </a:endParaRPr>
          </a:p>
          <a:p>
            <a:pPr indent="-311150" lvl="0" marL="457200" rtl="0" algn="just">
              <a:lnSpc>
                <a:spcPct val="150000"/>
              </a:lnSpc>
              <a:spcBef>
                <a:spcPts val="0"/>
              </a:spcBef>
              <a:spcAft>
                <a:spcPts val="0"/>
              </a:spcAft>
              <a:buClr>
                <a:schemeClr val="dk1"/>
              </a:buClr>
              <a:buSzPts val="1300"/>
              <a:buFont typeface="Average Sans"/>
              <a:buAutoNum type="arabicPeriod"/>
            </a:pPr>
            <a:r>
              <a:rPr lang="es" sz="1300">
                <a:solidFill>
                  <a:schemeClr val="dk1"/>
                </a:solidFill>
                <a:latin typeface="Average Sans"/>
                <a:ea typeface="Average Sans"/>
                <a:cs typeface="Average Sans"/>
                <a:sym typeface="Average Sans"/>
              </a:rPr>
              <a:t>Landing page</a:t>
            </a:r>
            <a:endParaRPr sz="1300">
              <a:solidFill>
                <a:schemeClr val="dk1"/>
              </a:solidFill>
              <a:latin typeface="Average Sans"/>
              <a:ea typeface="Average Sans"/>
              <a:cs typeface="Average Sans"/>
              <a:sym typeface="Average Sans"/>
            </a:endParaRPr>
          </a:p>
          <a:p>
            <a:pPr indent="-311150" lvl="0" marL="457200" rtl="0" algn="just">
              <a:lnSpc>
                <a:spcPct val="150000"/>
              </a:lnSpc>
              <a:spcBef>
                <a:spcPts val="0"/>
              </a:spcBef>
              <a:spcAft>
                <a:spcPts val="0"/>
              </a:spcAft>
              <a:buClr>
                <a:schemeClr val="dk1"/>
              </a:buClr>
              <a:buSzPts val="1300"/>
              <a:buFont typeface="Average Sans"/>
              <a:buAutoNum type="arabicPeriod"/>
            </a:pPr>
            <a:r>
              <a:rPr lang="es" sz="1300">
                <a:solidFill>
                  <a:schemeClr val="dk1"/>
                </a:solidFill>
                <a:latin typeface="Average Sans"/>
                <a:ea typeface="Average Sans"/>
                <a:cs typeface="Average Sans"/>
                <a:sym typeface="Average Sans"/>
              </a:rPr>
              <a:t>Registro de robos</a:t>
            </a:r>
            <a:endParaRPr sz="1300">
              <a:solidFill>
                <a:schemeClr val="dk1"/>
              </a:solidFill>
              <a:latin typeface="Average Sans"/>
              <a:ea typeface="Average Sans"/>
              <a:cs typeface="Average Sans"/>
              <a:sym typeface="Average Sans"/>
            </a:endParaRPr>
          </a:p>
          <a:p>
            <a:pPr indent="-311150" lvl="0" marL="457200" rtl="0" algn="just">
              <a:lnSpc>
                <a:spcPct val="150000"/>
              </a:lnSpc>
              <a:spcBef>
                <a:spcPts val="0"/>
              </a:spcBef>
              <a:spcAft>
                <a:spcPts val="0"/>
              </a:spcAft>
              <a:buClr>
                <a:schemeClr val="dk1"/>
              </a:buClr>
              <a:buSzPts val="1300"/>
              <a:buFont typeface="Average Sans"/>
              <a:buAutoNum type="arabicPeriod"/>
            </a:pPr>
            <a:r>
              <a:rPr lang="es" sz="1300">
                <a:solidFill>
                  <a:schemeClr val="dk1"/>
                </a:solidFill>
                <a:latin typeface="Average Sans"/>
                <a:ea typeface="Average Sans"/>
                <a:cs typeface="Average Sans"/>
                <a:sym typeface="Average Sans"/>
              </a:rPr>
              <a:t>Visualización de contactos</a:t>
            </a:r>
            <a:endParaRPr sz="1300">
              <a:solidFill>
                <a:schemeClr val="dk1"/>
              </a:solidFill>
              <a:latin typeface="Average Sans"/>
              <a:ea typeface="Average Sans"/>
              <a:cs typeface="Average Sans"/>
              <a:sym typeface="Average Sans"/>
            </a:endParaRPr>
          </a:p>
          <a:p>
            <a:pPr indent="-311150" lvl="0" marL="457200" rtl="0" algn="just">
              <a:lnSpc>
                <a:spcPct val="150000"/>
              </a:lnSpc>
              <a:spcBef>
                <a:spcPts val="0"/>
              </a:spcBef>
              <a:spcAft>
                <a:spcPts val="0"/>
              </a:spcAft>
              <a:buClr>
                <a:schemeClr val="dk1"/>
              </a:buClr>
              <a:buSzPts val="1300"/>
              <a:buFont typeface="Average Sans"/>
              <a:buAutoNum type="arabicPeriod"/>
            </a:pPr>
            <a:r>
              <a:rPr lang="es" sz="1300">
                <a:solidFill>
                  <a:schemeClr val="dk1"/>
                </a:solidFill>
                <a:latin typeface="Average Sans"/>
                <a:ea typeface="Average Sans"/>
                <a:cs typeface="Average Sans"/>
                <a:sym typeface="Average Sans"/>
              </a:rPr>
              <a:t>Aceptar política de privacidad</a:t>
            </a:r>
            <a:endParaRPr sz="1300">
              <a:solidFill>
                <a:schemeClr val="dk1"/>
              </a:solidFill>
              <a:latin typeface="Average Sans"/>
              <a:ea typeface="Average Sans"/>
              <a:cs typeface="Average Sans"/>
              <a:sym typeface="Average Sans"/>
            </a:endParaRPr>
          </a:p>
          <a:p>
            <a:pPr indent="-311150" lvl="0" marL="457200" rtl="0" algn="just">
              <a:lnSpc>
                <a:spcPct val="150000"/>
              </a:lnSpc>
              <a:spcBef>
                <a:spcPts val="0"/>
              </a:spcBef>
              <a:spcAft>
                <a:spcPts val="0"/>
              </a:spcAft>
              <a:buClr>
                <a:schemeClr val="dk1"/>
              </a:buClr>
              <a:buSzPts val="1300"/>
              <a:buFont typeface="Average Sans"/>
              <a:buAutoNum type="arabicPeriod"/>
            </a:pPr>
            <a:r>
              <a:rPr lang="es" sz="1300">
                <a:solidFill>
                  <a:schemeClr val="dk1"/>
                </a:solidFill>
                <a:latin typeface="Average Sans"/>
                <a:ea typeface="Average Sans"/>
                <a:cs typeface="Average Sans"/>
                <a:sym typeface="Average Sans"/>
              </a:rPr>
              <a:t>Enviar una opinión de la aplicación</a:t>
            </a:r>
            <a:endParaRPr sz="1300">
              <a:solidFill>
                <a:schemeClr val="dk1"/>
              </a:solidFill>
              <a:latin typeface="Average Sans"/>
              <a:ea typeface="Average Sans"/>
              <a:cs typeface="Average Sans"/>
              <a:sym typeface="Average Sans"/>
            </a:endParaRPr>
          </a:p>
          <a:p>
            <a:pPr indent="-311150" lvl="0" marL="457200" rtl="0" algn="just">
              <a:lnSpc>
                <a:spcPct val="150000"/>
              </a:lnSpc>
              <a:spcBef>
                <a:spcPts val="0"/>
              </a:spcBef>
              <a:spcAft>
                <a:spcPts val="0"/>
              </a:spcAft>
              <a:buClr>
                <a:schemeClr val="dk1"/>
              </a:buClr>
              <a:buSzPts val="1300"/>
              <a:buFont typeface="Average Sans"/>
              <a:buAutoNum type="arabicPeriod"/>
            </a:pPr>
            <a:r>
              <a:rPr lang="es" sz="1300">
                <a:solidFill>
                  <a:schemeClr val="dk1"/>
                </a:solidFill>
                <a:latin typeface="Average Sans"/>
                <a:ea typeface="Average Sans"/>
                <a:cs typeface="Average Sans"/>
                <a:sym typeface="Average Sans"/>
              </a:rPr>
              <a:t>User flow diagrams</a:t>
            </a:r>
            <a:endParaRPr sz="1300">
              <a:solidFill>
                <a:schemeClr val="dk1"/>
              </a:solidFill>
              <a:latin typeface="Average Sans"/>
              <a:ea typeface="Average Sans"/>
              <a:cs typeface="Average Sans"/>
              <a:sym typeface="Average Sans"/>
            </a:endParaRPr>
          </a:p>
        </p:txBody>
      </p:sp>
      <p:sp>
        <p:nvSpPr>
          <p:cNvPr id="591" name="Google Shape;591;p71"/>
          <p:cNvSpPr txBox="1"/>
          <p:nvPr/>
        </p:nvSpPr>
        <p:spPr>
          <a:xfrm>
            <a:off x="5356825" y="844375"/>
            <a:ext cx="3000000" cy="1535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s" sz="1300">
                <a:solidFill>
                  <a:schemeClr val="dk1"/>
                </a:solidFill>
                <a:latin typeface="Average Sans"/>
                <a:ea typeface="Average Sans"/>
                <a:cs typeface="Average Sans"/>
                <a:sym typeface="Average Sans"/>
              </a:rPr>
              <a:t>No están incluidas en esta versión de la evaluación las siguientes tareas:</a:t>
            </a:r>
            <a:endParaRPr sz="1300">
              <a:solidFill>
                <a:schemeClr val="dk1"/>
              </a:solidFill>
              <a:latin typeface="Average Sans"/>
              <a:ea typeface="Average Sans"/>
              <a:cs typeface="Average Sans"/>
              <a:sym typeface="Average Sans"/>
            </a:endParaRPr>
          </a:p>
          <a:p>
            <a:pPr indent="0" lvl="0" marL="0" rtl="0" algn="just">
              <a:lnSpc>
                <a:spcPct val="115000"/>
              </a:lnSpc>
              <a:spcBef>
                <a:spcPts val="0"/>
              </a:spcBef>
              <a:spcAft>
                <a:spcPts val="0"/>
              </a:spcAft>
              <a:buNone/>
            </a:pPr>
            <a:r>
              <a:t/>
            </a:r>
            <a:endParaRPr sz="1300">
              <a:solidFill>
                <a:schemeClr val="dk1"/>
              </a:solidFill>
              <a:latin typeface="Average Sans"/>
              <a:ea typeface="Average Sans"/>
              <a:cs typeface="Average Sans"/>
              <a:sym typeface="Average Sans"/>
            </a:endParaRPr>
          </a:p>
          <a:p>
            <a:pPr indent="-311150" lvl="0" marL="457200" rtl="0" algn="just">
              <a:lnSpc>
                <a:spcPct val="115000"/>
              </a:lnSpc>
              <a:spcBef>
                <a:spcPts val="0"/>
              </a:spcBef>
              <a:spcAft>
                <a:spcPts val="0"/>
              </a:spcAft>
              <a:buClr>
                <a:schemeClr val="dk1"/>
              </a:buClr>
              <a:buSzPts val="1300"/>
              <a:buFont typeface="Average Sans"/>
              <a:buAutoNum type="arabicPeriod"/>
            </a:pPr>
            <a:r>
              <a:rPr lang="es" sz="1300">
                <a:solidFill>
                  <a:schemeClr val="dk1"/>
                </a:solidFill>
                <a:latin typeface="Average Sans"/>
                <a:ea typeface="Average Sans"/>
                <a:cs typeface="Average Sans"/>
                <a:sym typeface="Average Sans"/>
              </a:rPr>
              <a:t>Ubicación por correo</a:t>
            </a:r>
            <a:endParaRPr sz="1300">
              <a:solidFill>
                <a:schemeClr val="dk1"/>
              </a:solidFill>
              <a:latin typeface="Average Sans"/>
              <a:ea typeface="Average Sans"/>
              <a:cs typeface="Average Sans"/>
              <a:sym typeface="Average Sans"/>
            </a:endParaRPr>
          </a:p>
          <a:p>
            <a:pPr indent="-311150" lvl="0" marL="457200" rtl="0" algn="just">
              <a:lnSpc>
                <a:spcPct val="115000"/>
              </a:lnSpc>
              <a:spcBef>
                <a:spcPts val="0"/>
              </a:spcBef>
              <a:spcAft>
                <a:spcPts val="0"/>
              </a:spcAft>
              <a:buClr>
                <a:schemeClr val="dk1"/>
              </a:buClr>
              <a:buSzPts val="1300"/>
              <a:buFont typeface="Average Sans"/>
              <a:buAutoNum type="arabicPeriod"/>
            </a:pPr>
            <a:r>
              <a:rPr lang="es" sz="1300">
                <a:solidFill>
                  <a:schemeClr val="dk1"/>
                </a:solidFill>
                <a:latin typeface="Average Sans"/>
                <a:ea typeface="Average Sans"/>
                <a:cs typeface="Average Sans"/>
                <a:sym typeface="Average Sans"/>
              </a:rPr>
              <a:t>Ubicación por número de teléfono</a:t>
            </a:r>
            <a:endParaRPr sz="1300">
              <a:solidFill>
                <a:schemeClr val="dk1"/>
              </a:solidFill>
              <a:latin typeface="Average Sans"/>
              <a:ea typeface="Average Sans"/>
              <a:cs typeface="Average Sans"/>
              <a:sym typeface="Average Sans"/>
            </a:endParaRPr>
          </a:p>
          <a:p>
            <a:pPr indent="0" lvl="0" marL="457200" rtl="0" algn="just">
              <a:lnSpc>
                <a:spcPct val="115000"/>
              </a:lnSpc>
              <a:spcBef>
                <a:spcPts val="0"/>
              </a:spcBef>
              <a:spcAft>
                <a:spcPts val="0"/>
              </a:spcAft>
              <a:buNone/>
            </a:pPr>
            <a:r>
              <a:t/>
            </a:r>
            <a:endParaRPr sz="1300">
              <a:solidFill>
                <a:schemeClr val="dk1"/>
              </a:solidFill>
              <a:latin typeface="Average Sans"/>
              <a:ea typeface="Average Sans"/>
              <a:cs typeface="Average Sans"/>
              <a:sym typeface="Average Sans"/>
            </a:endParaRPr>
          </a:p>
        </p:txBody>
      </p:sp>
      <p:pic>
        <p:nvPicPr>
          <p:cNvPr id="592" name="Google Shape;592;p71"/>
          <p:cNvPicPr preferRelativeResize="0"/>
          <p:nvPr/>
        </p:nvPicPr>
        <p:blipFill rotWithShape="1">
          <a:blip r:embed="rId3">
            <a:alphaModFix/>
          </a:blip>
          <a:srcRect b="27299" l="28260" r="27277" t="25923"/>
          <a:stretch/>
        </p:blipFill>
        <p:spPr>
          <a:xfrm>
            <a:off x="5575863" y="2876050"/>
            <a:ext cx="2561925" cy="2058150"/>
          </a:xfrm>
          <a:prstGeom prst="rect">
            <a:avLst/>
          </a:prstGeom>
          <a:noFill/>
          <a:ln cap="flat" cmpd="sng" w="28575">
            <a:solidFill>
              <a:srgbClr val="6D9EEB"/>
            </a:solidFill>
            <a:prstDash val="solid"/>
            <a:round/>
            <a:headEnd len="sm" w="sm" type="none"/>
            <a:tailEnd len="sm" w="sm" type="none"/>
          </a:ln>
        </p:spPr>
      </p:pic>
      <p:sp>
        <p:nvSpPr>
          <p:cNvPr id="593" name="Google Shape;593;p71"/>
          <p:cNvSpPr txBox="1"/>
          <p:nvPr>
            <p:ph type="title"/>
          </p:nvPr>
        </p:nvSpPr>
        <p:spPr>
          <a:xfrm>
            <a:off x="1195075" y="175225"/>
            <a:ext cx="7200900" cy="501600"/>
          </a:xfrm>
          <a:prstGeom prst="rect">
            <a:avLst/>
          </a:prstGeom>
        </p:spPr>
        <p:txBody>
          <a:bodyPr anchorCtr="0" anchor="t" bIns="34275" lIns="68575" spcFirstLastPara="1" rIns="68575" wrap="square" tIns="34275">
            <a:noAutofit/>
          </a:bodyPr>
          <a:lstStyle/>
          <a:p>
            <a:pPr indent="0" lvl="0" marL="0" rtl="0" algn="ctr">
              <a:lnSpc>
                <a:spcPct val="115000"/>
              </a:lnSpc>
              <a:spcBef>
                <a:spcPts val="0"/>
              </a:spcBef>
              <a:spcAft>
                <a:spcPts val="0"/>
              </a:spcAft>
              <a:buClr>
                <a:schemeClr val="dk1"/>
              </a:buClr>
              <a:buSzPts val="990"/>
              <a:buFont typeface="Arial"/>
              <a:buNone/>
            </a:pPr>
            <a:r>
              <a:rPr b="1" lang="es" sz="1640">
                <a:solidFill>
                  <a:schemeClr val="dk1"/>
                </a:solidFill>
                <a:latin typeface="Average Sans"/>
                <a:ea typeface="Average Sans"/>
                <a:cs typeface="Average Sans"/>
                <a:sym typeface="Average Sans"/>
              </a:rPr>
              <a:t>UX Heuristics &amp; Principles Evaluation</a:t>
            </a:r>
            <a:endParaRPr sz="1460">
              <a:solidFill>
                <a:srgbClr val="000000"/>
              </a:solidFill>
              <a:latin typeface="Average Sans"/>
              <a:ea typeface="Average Sans"/>
              <a:cs typeface="Average Sans"/>
              <a:sym typeface="Average Sans"/>
            </a:endParaRPr>
          </a:p>
          <a:p>
            <a:pPr indent="0" lvl="0" marL="0" rtl="0" algn="ctr">
              <a:spcBef>
                <a:spcPts val="0"/>
              </a:spcBef>
              <a:spcAft>
                <a:spcPts val="0"/>
              </a:spcAft>
              <a:buSzPts val="990"/>
              <a:buNone/>
            </a:pPr>
            <a:r>
              <a:t/>
            </a:r>
            <a:endParaRPr sz="3170">
              <a:latin typeface="Average Sans"/>
              <a:ea typeface="Average Sans"/>
              <a:cs typeface="Average Sans"/>
              <a:sym typeface="Average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72"/>
          <p:cNvPicPr preferRelativeResize="0"/>
          <p:nvPr/>
        </p:nvPicPr>
        <p:blipFill>
          <a:blip r:embed="rId3">
            <a:alphaModFix/>
          </a:blip>
          <a:stretch>
            <a:fillRect/>
          </a:stretch>
        </p:blipFill>
        <p:spPr>
          <a:xfrm>
            <a:off x="643225" y="1080176"/>
            <a:ext cx="5577225" cy="3129650"/>
          </a:xfrm>
          <a:prstGeom prst="rect">
            <a:avLst/>
          </a:prstGeom>
          <a:noFill/>
          <a:ln>
            <a:noFill/>
          </a:ln>
        </p:spPr>
      </p:pic>
      <p:pic>
        <p:nvPicPr>
          <p:cNvPr id="599" name="Google Shape;599;p72"/>
          <p:cNvPicPr preferRelativeResize="0"/>
          <p:nvPr/>
        </p:nvPicPr>
        <p:blipFill>
          <a:blip r:embed="rId4">
            <a:alphaModFix/>
          </a:blip>
          <a:stretch>
            <a:fillRect/>
          </a:stretch>
        </p:blipFill>
        <p:spPr>
          <a:xfrm>
            <a:off x="6593625" y="310925"/>
            <a:ext cx="2132650" cy="4668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3"/>
          <p:cNvSpPr txBox="1"/>
          <p:nvPr/>
        </p:nvSpPr>
        <p:spPr>
          <a:xfrm>
            <a:off x="1415363" y="109031"/>
            <a:ext cx="6313200" cy="667200"/>
          </a:xfrm>
          <a:prstGeom prst="rect">
            <a:avLst/>
          </a:prstGeom>
          <a:noFill/>
          <a:ln>
            <a:noFill/>
          </a:ln>
        </p:spPr>
        <p:txBody>
          <a:bodyPr anchorCtr="0" anchor="b"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3600"/>
              <a:buFont typeface="Arial"/>
              <a:buNone/>
            </a:pPr>
            <a:r>
              <a:rPr b="1" i="0" lang="es" sz="3600" u="sng" cap="none" strike="noStrike">
                <a:solidFill>
                  <a:srgbClr val="616361"/>
                </a:solidFill>
                <a:latin typeface="Average Sans"/>
                <a:ea typeface="Average Sans"/>
                <a:cs typeface="Average Sans"/>
                <a:sym typeface="Average Sans"/>
              </a:rPr>
              <a:t>Conclusiones</a:t>
            </a:r>
            <a:endParaRPr b="1" i="0" sz="3600" u="sng" cap="none" strike="noStrike">
              <a:solidFill>
                <a:srgbClr val="616361"/>
              </a:solidFill>
              <a:latin typeface="Average Sans"/>
              <a:ea typeface="Average Sans"/>
              <a:cs typeface="Average Sans"/>
              <a:sym typeface="Average Sans"/>
            </a:endParaRPr>
          </a:p>
        </p:txBody>
      </p:sp>
      <p:sp>
        <p:nvSpPr>
          <p:cNvPr id="605" name="Google Shape;605;p73"/>
          <p:cNvSpPr txBox="1"/>
          <p:nvPr/>
        </p:nvSpPr>
        <p:spPr>
          <a:xfrm>
            <a:off x="903056" y="920869"/>
            <a:ext cx="7626900" cy="4350000"/>
          </a:xfrm>
          <a:prstGeom prst="rect">
            <a:avLst/>
          </a:prstGeom>
          <a:noFill/>
          <a:ln>
            <a:noFill/>
          </a:ln>
        </p:spPr>
        <p:txBody>
          <a:bodyPr anchorCtr="0" anchor="t" bIns="68575" lIns="68575" spcFirstLastPara="1" rIns="68575" wrap="square" tIns="68575">
            <a:spAutoFit/>
          </a:bodyPr>
          <a:lstStyle/>
          <a:p>
            <a:pPr indent="0" lvl="0" marL="0" marR="0" rtl="0" algn="just">
              <a:lnSpc>
                <a:spcPct val="115000"/>
              </a:lnSpc>
              <a:spcBef>
                <a:spcPts val="0"/>
              </a:spcBef>
              <a:spcAft>
                <a:spcPts val="0"/>
              </a:spcAft>
              <a:buClr>
                <a:srgbClr val="000000"/>
              </a:buClr>
              <a:buSzPts val="1100"/>
              <a:buFont typeface="Arial"/>
              <a:buNone/>
            </a:pPr>
            <a:r>
              <a:t/>
            </a:r>
            <a:endParaRPr i="0" sz="1600" u="none" cap="none" strike="noStrike">
              <a:solidFill>
                <a:schemeClr val="dk1"/>
              </a:solidFill>
              <a:latin typeface="Average Sans"/>
              <a:ea typeface="Average Sans"/>
              <a:cs typeface="Average Sans"/>
              <a:sym typeface="Average Sans"/>
            </a:endParaRPr>
          </a:p>
          <a:p>
            <a:pPr indent="-266700" lvl="0" marL="342900" rtl="0" algn="just">
              <a:lnSpc>
                <a:spcPct val="115000"/>
              </a:lnSpc>
              <a:spcBef>
                <a:spcPts val="0"/>
              </a:spcBef>
              <a:spcAft>
                <a:spcPts val="0"/>
              </a:spcAft>
              <a:buClr>
                <a:schemeClr val="dk1"/>
              </a:buClr>
              <a:buSzPts val="1600"/>
              <a:buFont typeface="Average Sans"/>
              <a:buChar char="-"/>
            </a:pPr>
            <a:r>
              <a:rPr lang="es" sz="1600">
                <a:solidFill>
                  <a:schemeClr val="dk1"/>
                </a:solidFill>
                <a:latin typeface="Average Sans"/>
                <a:ea typeface="Average Sans"/>
                <a:cs typeface="Average Sans"/>
                <a:sym typeface="Average Sans"/>
              </a:rPr>
              <a:t>Concluimos que la dinámica de auditorías ha sido adecuada para nosotros, ya que nos permite conocer otros proyectos y dar un punto de vista crítico hacia estos.</a:t>
            </a:r>
            <a:endParaRPr sz="1600">
              <a:solidFill>
                <a:schemeClr val="dk1"/>
              </a:solidFill>
              <a:latin typeface="Average Sans"/>
              <a:ea typeface="Average Sans"/>
              <a:cs typeface="Average Sans"/>
              <a:sym typeface="Average Sans"/>
            </a:endParaRPr>
          </a:p>
          <a:p>
            <a:pPr indent="0" lvl="0" marL="342900" rtl="0" algn="just">
              <a:lnSpc>
                <a:spcPct val="115000"/>
              </a:lnSpc>
              <a:spcBef>
                <a:spcPts val="0"/>
              </a:spcBef>
              <a:spcAft>
                <a:spcPts val="0"/>
              </a:spcAft>
              <a:buNone/>
            </a:pPr>
            <a:r>
              <a:t/>
            </a:r>
            <a:endParaRPr sz="1600">
              <a:solidFill>
                <a:schemeClr val="dk1"/>
              </a:solidFill>
              <a:latin typeface="Average Sans"/>
              <a:ea typeface="Average Sans"/>
              <a:cs typeface="Average Sans"/>
              <a:sym typeface="Average Sans"/>
            </a:endParaRPr>
          </a:p>
          <a:p>
            <a:pPr indent="-266700" lvl="0" marL="342900" rtl="0" algn="just">
              <a:lnSpc>
                <a:spcPct val="115000"/>
              </a:lnSpc>
              <a:spcBef>
                <a:spcPts val="0"/>
              </a:spcBef>
              <a:spcAft>
                <a:spcPts val="0"/>
              </a:spcAft>
              <a:buClr>
                <a:schemeClr val="dk1"/>
              </a:buClr>
              <a:buSzPts val="1600"/>
              <a:buFont typeface="Average Sans"/>
              <a:buChar char="-"/>
            </a:pPr>
            <a:r>
              <a:rPr lang="es" sz="1600">
                <a:solidFill>
                  <a:schemeClr val="dk1"/>
                </a:solidFill>
                <a:latin typeface="Average Sans"/>
                <a:ea typeface="Average Sans"/>
                <a:cs typeface="Average Sans"/>
                <a:sym typeface="Average Sans"/>
              </a:rPr>
              <a:t>Asimismo, al ser un grupo auditado tenemos la observación de otros grupos, proporcionandonos un mejor enfoque en cómo perciben los clientes externos nuestro proyecto y su usabilidad.</a:t>
            </a:r>
            <a:endParaRPr sz="1600">
              <a:solidFill>
                <a:schemeClr val="dk1"/>
              </a:solidFill>
              <a:latin typeface="Average Sans"/>
              <a:ea typeface="Average Sans"/>
              <a:cs typeface="Average Sans"/>
              <a:sym typeface="Average Sans"/>
            </a:endParaRPr>
          </a:p>
          <a:p>
            <a:pPr indent="0" lvl="0" marL="342900" rtl="0" algn="just">
              <a:lnSpc>
                <a:spcPct val="115000"/>
              </a:lnSpc>
              <a:spcBef>
                <a:spcPts val="0"/>
              </a:spcBef>
              <a:spcAft>
                <a:spcPts val="0"/>
              </a:spcAft>
              <a:buNone/>
            </a:pPr>
            <a:r>
              <a:t/>
            </a:r>
            <a:endParaRPr sz="1600">
              <a:solidFill>
                <a:schemeClr val="dk1"/>
              </a:solidFill>
              <a:latin typeface="Average Sans"/>
              <a:ea typeface="Average Sans"/>
              <a:cs typeface="Average Sans"/>
              <a:sym typeface="Average Sans"/>
            </a:endParaRPr>
          </a:p>
          <a:p>
            <a:pPr indent="-266700" lvl="0" marL="342900" rtl="0" algn="just">
              <a:lnSpc>
                <a:spcPct val="115000"/>
              </a:lnSpc>
              <a:spcBef>
                <a:spcPts val="0"/>
              </a:spcBef>
              <a:spcAft>
                <a:spcPts val="0"/>
              </a:spcAft>
              <a:buClr>
                <a:schemeClr val="dk1"/>
              </a:buClr>
              <a:buSzPts val="1600"/>
              <a:buFont typeface="Average Sans"/>
              <a:buChar char="-"/>
            </a:pPr>
            <a:r>
              <a:rPr lang="es" sz="1600">
                <a:solidFill>
                  <a:schemeClr val="dk1"/>
                </a:solidFill>
                <a:latin typeface="Average Sans"/>
                <a:ea typeface="Average Sans"/>
                <a:cs typeface="Average Sans"/>
                <a:sym typeface="Average Sans"/>
              </a:rPr>
              <a:t>Las revisiones finales nos permiten corregir errores y mejorar ideas, lo cual en un proyecto de aplicaciones es útil, ya que favorece al usuario.</a:t>
            </a:r>
            <a:endParaRPr sz="1600">
              <a:solidFill>
                <a:schemeClr val="dk1"/>
              </a:solidFill>
              <a:latin typeface="Average Sans"/>
              <a:ea typeface="Average Sans"/>
              <a:cs typeface="Average Sans"/>
              <a:sym typeface="Average Sans"/>
            </a:endParaRPr>
          </a:p>
          <a:p>
            <a:pPr indent="0" lvl="0" marL="342900" rtl="0" algn="just">
              <a:lnSpc>
                <a:spcPct val="115000"/>
              </a:lnSpc>
              <a:spcBef>
                <a:spcPts val="0"/>
              </a:spcBef>
              <a:spcAft>
                <a:spcPts val="0"/>
              </a:spcAft>
              <a:buNone/>
            </a:pPr>
            <a:r>
              <a:t/>
            </a:r>
            <a:endParaRPr sz="1600">
              <a:solidFill>
                <a:schemeClr val="dk1"/>
              </a:solidFill>
              <a:latin typeface="Average Sans"/>
              <a:ea typeface="Average Sans"/>
              <a:cs typeface="Average Sans"/>
              <a:sym typeface="Average Sans"/>
            </a:endParaRPr>
          </a:p>
          <a:p>
            <a:pPr indent="-266700" lvl="0" marL="342900" rtl="0" algn="just">
              <a:lnSpc>
                <a:spcPct val="115000"/>
              </a:lnSpc>
              <a:spcBef>
                <a:spcPts val="0"/>
              </a:spcBef>
              <a:spcAft>
                <a:spcPts val="0"/>
              </a:spcAft>
              <a:buClr>
                <a:schemeClr val="dk1"/>
              </a:buClr>
              <a:buSzPts val="1600"/>
              <a:buFont typeface="Average Sans"/>
              <a:buChar char="-"/>
            </a:pPr>
            <a:r>
              <a:rPr lang="es" sz="1600">
                <a:solidFill>
                  <a:schemeClr val="dk1"/>
                </a:solidFill>
                <a:latin typeface="Average Sans"/>
                <a:ea typeface="Average Sans"/>
                <a:cs typeface="Average Sans"/>
                <a:sym typeface="Average Sans"/>
              </a:rPr>
              <a:t>Finalmente, el trabajo nos ha permitido conocer de mejor forma todo el trabajo y ciclo de vida de la creación de un proyecto de investigación. </a:t>
            </a:r>
            <a:endParaRPr sz="1600">
              <a:solidFill>
                <a:schemeClr val="dk1"/>
              </a:solidFill>
              <a:latin typeface="Average Sans"/>
              <a:ea typeface="Average Sans"/>
              <a:cs typeface="Average Sans"/>
              <a:sym typeface="Average Sans"/>
            </a:endParaRPr>
          </a:p>
          <a:p>
            <a:pPr indent="0" lvl="0" marL="0" rtl="0" algn="just">
              <a:lnSpc>
                <a:spcPct val="115000"/>
              </a:lnSpc>
              <a:spcBef>
                <a:spcPts val="0"/>
              </a:spcBef>
              <a:spcAft>
                <a:spcPts val="0"/>
              </a:spcAft>
              <a:buNone/>
            </a:pPr>
            <a:r>
              <a:t/>
            </a:r>
            <a:endParaRPr sz="1600">
              <a:solidFill>
                <a:schemeClr val="dk1"/>
              </a:solidFill>
              <a:latin typeface="Average Sans"/>
              <a:ea typeface="Average Sans"/>
              <a:cs typeface="Average Sans"/>
              <a:sym typeface="Average Sans"/>
            </a:endParaRPr>
          </a:p>
          <a:p>
            <a:pPr indent="0" lvl="0" marL="342900" marR="0" rtl="0" algn="just">
              <a:lnSpc>
                <a:spcPct val="115000"/>
              </a:lnSpc>
              <a:spcBef>
                <a:spcPts val="0"/>
              </a:spcBef>
              <a:spcAft>
                <a:spcPts val="0"/>
              </a:spcAft>
              <a:buClr>
                <a:srgbClr val="000000"/>
              </a:buClr>
              <a:buSzPts val="800"/>
              <a:buFont typeface="Arial"/>
              <a:buNone/>
            </a:pPr>
            <a:r>
              <a:t/>
            </a:r>
            <a:endParaRPr i="0" sz="1600" u="none" cap="none" strike="noStrike">
              <a:solidFill>
                <a:schemeClr val="dk1"/>
              </a:solidFill>
              <a:latin typeface="Average Sans"/>
              <a:ea typeface="Average Sans"/>
              <a:cs typeface="Average Sans"/>
              <a:sym typeface="Averag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4"/>
          <p:cNvSpPr txBox="1"/>
          <p:nvPr/>
        </p:nvSpPr>
        <p:spPr>
          <a:xfrm>
            <a:off x="1791338" y="282450"/>
            <a:ext cx="5664000" cy="24801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5800"/>
              <a:buFont typeface="Arial"/>
              <a:buNone/>
            </a:pPr>
            <a:r>
              <a:rPr b="1" i="0" lang="es" sz="5800" u="none" cap="none" strike="noStrike">
                <a:solidFill>
                  <a:srgbClr val="616361"/>
                </a:solidFill>
                <a:latin typeface="Average Sans"/>
                <a:ea typeface="Average Sans"/>
                <a:cs typeface="Average Sans"/>
                <a:sym typeface="Average Sans"/>
              </a:rPr>
              <a:t>¡</a:t>
            </a:r>
            <a:r>
              <a:rPr b="1" i="0" lang="es" sz="5800" u="none" cap="none" strike="noStrike">
                <a:solidFill>
                  <a:srgbClr val="191919"/>
                </a:solidFill>
                <a:latin typeface="Average Sans"/>
                <a:ea typeface="Average Sans"/>
                <a:cs typeface="Average Sans"/>
                <a:sym typeface="Average Sans"/>
              </a:rPr>
              <a:t>GRACIAS</a:t>
            </a:r>
            <a:r>
              <a:rPr b="1" i="0" lang="es" sz="5800" u="none" cap="none" strike="noStrike">
                <a:solidFill>
                  <a:srgbClr val="616361"/>
                </a:solidFill>
                <a:latin typeface="Average Sans"/>
                <a:ea typeface="Average Sans"/>
                <a:cs typeface="Average Sans"/>
                <a:sym typeface="Average Sans"/>
              </a:rPr>
              <a:t> </a:t>
            </a:r>
            <a:endParaRPr b="1" i="0" sz="5800" u="none" cap="none" strike="noStrike">
              <a:solidFill>
                <a:srgbClr val="616361"/>
              </a:solidFill>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5800"/>
              <a:buFont typeface="Arial"/>
              <a:buNone/>
            </a:pPr>
            <a:r>
              <a:rPr b="1" i="0" lang="es" sz="5800" u="none" cap="none" strike="noStrike">
                <a:solidFill>
                  <a:srgbClr val="616361"/>
                </a:solidFill>
                <a:latin typeface="Average Sans"/>
                <a:ea typeface="Average Sans"/>
                <a:cs typeface="Average Sans"/>
                <a:sym typeface="Average Sans"/>
              </a:rPr>
              <a:t>POR </a:t>
            </a:r>
            <a:endParaRPr b="1" i="0" sz="5800" u="none" cap="none" strike="noStrike">
              <a:solidFill>
                <a:srgbClr val="616361"/>
              </a:solidFill>
              <a:latin typeface="Average Sans"/>
              <a:ea typeface="Average Sans"/>
              <a:cs typeface="Average Sans"/>
              <a:sym typeface="Average Sans"/>
            </a:endParaRPr>
          </a:p>
          <a:p>
            <a:pPr indent="0" lvl="0" marL="0" marR="0" rtl="0" algn="ctr">
              <a:lnSpc>
                <a:spcPct val="100000"/>
              </a:lnSpc>
              <a:spcBef>
                <a:spcPts val="0"/>
              </a:spcBef>
              <a:spcAft>
                <a:spcPts val="0"/>
              </a:spcAft>
              <a:buClr>
                <a:srgbClr val="000000"/>
              </a:buClr>
              <a:buSzPts val="5800"/>
              <a:buFont typeface="Arial"/>
              <a:buNone/>
            </a:pPr>
            <a:r>
              <a:rPr b="1" i="0" lang="es" sz="5800" u="none" cap="none" strike="noStrike">
                <a:solidFill>
                  <a:srgbClr val="616361"/>
                </a:solidFill>
                <a:latin typeface="Average Sans"/>
                <a:ea typeface="Average Sans"/>
                <a:cs typeface="Average Sans"/>
                <a:sym typeface="Average Sans"/>
              </a:rPr>
              <a:t>ESCUCHAR! </a:t>
            </a:r>
            <a:endParaRPr b="1" i="0" sz="5800" u="none" cap="none" strike="noStrike">
              <a:solidFill>
                <a:srgbClr val="616361"/>
              </a:solidFill>
              <a:latin typeface="Average Sans"/>
              <a:ea typeface="Average Sans"/>
              <a:cs typeface="Average Sans"/>
              <a:sym typeface="Average Sans"/>
            </a:endParaRPr>
          </a:p>
        </p:txBody>
      </p:sp>
      <p:pic>
        <p:nvPicPr>
          <p:cNvPr id="611" name="Google Shape;611;p74"/>
          <p:cNvPicPr preferRelativeResize="0"/>
          <p:nvPr/>
        </p:nvPicPr>
        <p:blipFill rotWithShape="1">
          <a:blip r:embed="rId3">
            <a:alphaModFix/>
          </a:blip>
          <a:srcRect b="0" l="0" r="0" t="0"/>
          <a:stretch/>
        </p:blipFill>
        <p:spPr>
          <a:xfrm>
            <a:off x="3491372" y="2803800"/>
            <a:ext cx="2264081" cy="226408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nvSpPr>
        <p:spPr>
          <a:xfrm>
            <a:off x="804188" y="117800"/>
            <a:ext cx="7903200" cy="3540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s" sz="1400">
                <a:latin typeface="Commissioner"/>
                <a:ea typeface="Commissioner"/>
                <a:cs typeface="Commissioner"/>
                <a:sym typeface="Commissioner"/>
              </a:rPr>
              <a:t>Lean UX Problem Statement</a:t>
            </a:r>
            <a:endParaRPr b="1" sz="1400">
              <a:latin typeface="Commissioner"/>
              <a:ea typeface="Commissioner"/>
              <a:cs typeface="Commissioner"/>
              <a:sym typeface="Commissioner"/>
            </a:endParaRPr>
          </a:p>
        </p:txBody>
      </p:sp>
      <p:sp>
        <p:nvSpPr>
          <p:cNvPr id="295" name="Google Shape;295;p42"/>
          <p:cNvSpPr txBox="1"/>
          <p:nvPr/>
        </p:nvSpPr>
        <p:spPr>
          <a:xfrm>
            <a:off x="641513" y="724388"/>
            <a:ext cx="2418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s" sz="1100">
                <a:latin typeface="Libre Franklin"/>
                <a:ea typeface="Libre Franklin"/>
                <a:cs typeface="Libre Franklin"/>
                <a:sym typeface="Libre Franklin"/>
              </a:rPr>
              <a:t>Descripción de la situación actual</a:t>
            </a:r>
            <a:endParaRPr b="1" sz="1100">
              <a:latin typeface="Libre Franklin"/>
              <a:ea typeface="Libre Franklin"/>
              <a:cs typeface="Libre Franklin"/>
              <a:sym typeface="Libre Franklin"/>
            </a:endParaRPr>
          </a:p>
        </p:txBody>
      </p:sp>
      <p:sp>
        <p:nvSpPr>
          <p:cNvPr id="296" name="Google Shape;296;p42"/>
          <p:cNvSpPr txBox="1"/>
          <p:nvPr/>
        </p:nvSpPr>
        <p:spPr>
          <a:xfrm>
            <a:off x="3278363" y="724388"/>
            <a:ext cx="24183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s" sz="1100">
                <a:latin typeface="Libre Franklin"/>
                <a:ea typeface="Libre Franklin"/>
                <a:cs typeface="Libre Franklin"/>
                <a:sym typeface="Libre Franklin"/>
              </a:rPr>
              <a:t>Descripción del problema</a:t>
            </a:r>
            <a:endParaRPr b="1" sz="1100">
              <a:latin typeface="Libre Franklin"/>
              <a:ea typeface="Libre Franklin"/>
              <a:cs typeface="Libre Franklin"/>
              <a:sym typeface="Libre Franklin"/>
            </a:endParaRPr>
          </a:p>
        </p:txBody>
      </p:sp>
      <p:sp>
        <p:nvSpPr>
          <p:cNvPr id="297" name="Google Shape;297;p42"/>
          <p:cNvSpPr txBox="1"/>
          <p:nvPr/>
        </p:nvSpPr>
        <p:spPr>
          <a:xfrm>
            <a:off x="6643725" y="724388"/>
            <a:ext cx="2418300" cy="307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s" sz="1100">
                <a:latin typeface="Libre Franklin"/>
                <a:ea typeface="Libre Franklin"/>
                <a:cs typeface="Libre Franklin"/>
                <a:sym typeface="Libre Franklin"/>
              </a:rPr>
              <a:t>Propuesta </a:t>
            </a:r>
            <a:endParaRPr b="1" sz="1100">
              <a:latin typeface="Libre Franklin"/>
              <a:ea typeface="Libre Franklin"/>
              <a:cs typeface="Libre Franklin"/>
              <a:sym typeface="Libre Franklin"/>
            </a:endParaRPr>
          </a:p>
        </p:txBody>
      </p:sp>
      <p:sp>
        <p:nvSpPr>
          <p:cNvPr id="298" name="Google Shape;298;p42"/>
          <p:cNvSpPr txBox="1"/>
          <p:nvPr/>
        </p:nvSpPr>
        <p:spPr>
          <a:xfrm>
            <a:off x="653325" y="1024538"/>
            <a:ext cx="2345100" cy="2139600"/>
          </a:xfrm>
          <a:prstGeom prst="rect">
            <a:avLst/>
          </a:prstGeom>
          <a:noFill/>
          <a:ln>
            <a:noFill/>
          </a:ln>
        </p:spPr>
        <p:txBody>
          <a:bodyPr anchorCtr="0" anchor="t" bIns="68575" lIns="68575" spcFirstLastPara="1" rIns="68575" wrap="square" tIns="68575">
            <a:spAutoFit/>
          </a:bodyPr>
          <a:lstStyle/>
          <a:p>
            <a:pPr indent="0" lvl="0" marL="0" rtl="0" algn="just">
              <a:lnSpc>
                <a:spcPct val="100000"/>
              </a:lnSpc>
              <a:spcBef>
                <a:spcPts val="0"/>
              </a:spcBef>
              <a:spcAft>
                <a:spcPts val="0"/>
              </a:spcAft>
              <a:buNone/>
            </a:pPr>
            <a:r>
              <a:rPr lang="es" sz="1000">
                <a:solidFill>
                  <a:schemeClr val="dk1"/>
                </a:solidFill>
                <a:latin typeface="Solano Gothic MVB Lt"/>
                <a:ea typeface="Solano Gothic MVB Lt"/>
                <a:cs typeface="Solano Gothic MVB Lt"/>
                <a:sym typeface="Solano Gothic MVB Lt"/>
              </a:rPr>
              <a:t>Como análisis para la startup, hemos deducido que existe una alza en la delincuencia, sea peatonal o vial. Por ende la inseguridad en las calles también sufre un considerable incremento. En grupo, hemos propuesto un sistema el cual ofrece la capacidad de contactarse con las autoridades respectivas cuando  el usuario vea o sea parte de un robo o hurto. Nuestro sistema permite a nuestros usuarios hacerlo de manera rápida, eficaz y sencilla. </a:t>
            </a:r>
            <a:endParaRPr sz="1200"/>
          </a:p>
        </p:txBody>
      </p:sp>
      <p:cxnSp>
        <p:nvCxnSpPr>
          <p:cNvPr id="299" name="Google Shape;299;p42"/>
          <p:cNvCxnSpPr/>
          <p:nvPr/>
        </p:nvCxnSpPr>
        <p:spPr>
          <a:xfrm>
            <a:off x="3059813" y="724388"/>
            <a:ext cx="10500" cy="4419300"/>
          </a:xfrm>
          <a:prstGeom prst="straightConnector1">
            <a:avLst/>
          </a:prstGeom>
          <a:noFill/>
          <a:ln cap="flat" cmpd="sng" w="76200">
            <a:solidFill>
              <a:schemeClr val="dk2"/>
            </a:solidFill>
            <a:prstDash val="solid"/>
            <a:round/>
            <a:headEnd len="med" w="med" type="none"/>
            <a:tailEnd len="med" w="med" type="none"/>
          </a:ln>
        </p:spPr>
      </p:cxnSp>
      <p:cxnSp>
        <p:nvCxnSpPr>
          <p:cNvPr id="300" name="Google Shape;300;p42"/>
          <p:cNvCxnSpPr/>
          <p:nvPr/>
        </p:nvCxnSpPr>
        <p:spPr>
          <a:xfrm>
            <a:off x="6240675" y="785869"/>
            <a:ext cx="10500" cy="4419300"/>
          </a:xfrm>
          <a:prstGeom prst="straightConnector1">
            <a:avLst/>
          </a:prstGeom>
          <a:noFill/>
          <a:ln cap="flat" cmpd="sng" w="76200">
            <a:solidFill>
              <a:schemeClr val="dk2"/>
            </a:solidFill>
            <a:prstDash val="solid"/>
            <a:round/>
            <a:headEnd len="med" w="med" type="none"/>
            <a:tailEnd len="med" w="med" type="none"/>
          </a:ln>
        </p:spPr>
      </p:cxnSp>
      <p:sp>
        <p:nvSpPr>
          <p:cNvPr id="301" name="Google Shape;301;p42"/>
          <p:cNvSpPr txBox="1"/>
          <p:nvPr/>
        </p:nvSpPr>
        <p:spPr>
          <a:xfrm>
            <a:off x="3259238" y="1024538"/>
            <a:ext cx="2553000" cy="1708500"/>
          </a:xfrm>
          <a:prstGeom prst="rect">
            <a:avLst/>
          </a:prstGeom>
          <a:noFill/>
          <a:ln>
            <a:noFill/>
          </a:ln>
        </p:spPr>
        <p:txBody>
          <a:bodyPr anchorCtr="0" anchor="t" bIns="68575" lIns="68575" spcFirstLastPara="1" rIns="68575" wrap="square" tIns="68575">
            <a:spAutoFit/>
          </a:bodyPr>
          <a:lstStyle/>
          <a:p>
            <a:pPr indent="0" lvl="0" marL="0" rtl="0" algn="just">
              <a:lnSpc>
                <a:spcPct val="115000"/>
              </a:lnSpc>
              <a:spcBef>
                <a:spcPts val="0"/>
              </a:spcBef>
              <a:spcAft>
                <a:spcPts val="0"/>
              </a:spcAft>
              <a:buNone/>
            </a:pPr>
            <a:r>
              <a:rPr lang="es" sz="1000">
                <a:solidFill>
                  <a:schemeClr val="dk1"/>
                </a:solidFill>
                <a:latin typeface="Solano Gothic MVB Lt"/>
                <a:ea typeface="Solano Gothic MVB Lt"/>
                <a:cs typeface="Solano Gothic MVB Lt"/>
                <a:sym typeface="Solano Gothic MVB Lt"/>
              </a:rPr>
              <a:t>Hemos notado un factor crítico que afecta a los ciudadanos de Lima, el cual es la larga espera en la que el usuario puede contactar a las autoridades durante y después de una acción delictiva. Por lo tanto, esto conlleva a que muchos delincuentes y ladrones sigan libres en las calles, alterando la seguridad de las personas.</a:t>
            </a:r>
            <a:endParaRPr sz="1200"/>
          </a:p>
        </p:txBody>
      </p:sp>
      <p:sp>
        <p:nvSpPr>
          <p:cNvPr id="302" name="Google Shape;302;p42"/>
          <p:cNvSpPr txBox="1"/>
          <p:nvPr/>
        </p:nvSpPr>
        <p:spPr>
          <a:xfrm>
            <a:off x="6601144" y="1024538"/>
            <a:ext cx="2250000" cy="1000500"/>
          </a:xfrm>
          <a:prstGeom prst="rect">
            <a:avLst/>
          </a:prstGeom>
          <a:noFill/>
          <a:ln>
            <a:noFill/>
          </a:ln>
        </p:spPr>
        <p:txBody>
          <a:bodyPr anchorCtr="0" anchor="t" bIns="68575" lIns="68575" spcFirstLastPara="1" rIns="68575" wrap="square" tIns="68575">
            <a:spAutoFit/>
          </a:bodyPr>
          <a:lstStyle/>
          <a:p>
            <a:pPr indent="0" lvl="0" marL="0" rtl="0" algn="just">
              <a:lnSpc>
                <a:spcPct val="115000"/>
              </a:lnSpc>
              <a:spcBef>
                <a:spcPts val="0"/>
              </a:spcBef>
              <a:spcAft>
                <a:spcPts val="0"/>
              </a:spcAft>
              <a:buNone/>
            </a:pPr>
            <a:r>
              <a:rPr lang="es" sz="1000">
                <a:solidFill>
                  <a:schemeClr val="dk1"/>
                </a:solidFill>
                <a:latin typeface="Solano Gothic MVB Lt"/>
                <a:ea typeface="Solano Gothic MVB Lt"/>
                <a:cs typeface="Solano Gothic MVB Lt"/>
                <a:sym typeface="Solano Gothic MVB Lt"/>
              </a:rPr>
              <a:t>¿Cómo podemos mejorar la eficiencia en dar alerta y en el uso de recursos por parte de las autoridades con el objetivo de reducir estas acciones delictivas?</a:t>
            </a:r>
            <a:endParaRPr sz="1000">
              <a:solidFill>
                <a:schemeClr val="dk1"/>
              </a:solidFill>
              <a:latin typeface="Solano Gothic MVB Lt"/>
              <a:ea typeface="Solano Gothic MVB Lt"/>
              <a:cs typeface="Solano Gothic MVB Lt"/>
              <a:sym typeface="Solano Gothic MVB Lt"/>
            </a:endParaRPr>
          </a:p>
        </p:txBody>
      </p:sp>
      <p:pic>
        <p:nvPicPr>
          <p:cNvPr id="303" name="Google Shape;303;p42"/>
          <p:cNvPicPr preferRelativeResize="0"/>
          <p:nvPr/>
        </p:nvPicPr>
        <p:blipFill>
          <a:blip r:embed="rId3">
            <a:alphaModFix/>
          </a:blip>
          <a:stretch>
            <a:fillRect/>
          </a:stretch>
        </p:blipFill>
        <p:spPr>
          <a:xfrm>
            <a:off x="804188" y="3229219"/>
            <a:ext cx="1926336" cy="1316738"/>
          </a:xfrm>
          <a:prstGeom prst="rect">
            <a:avLst/>
          </a:prstGeom>
          <a:noFill/>
          <a:ln>
            <a:noFill/>
          </a:ln>
        </p:spPr>
      </p:pic>
      <p:pic>
        <p:nvPicPr>
          <p:cNvPr id="304" name="Google Shape;304;p42"/>
          <p:cNvPicPr preferRelativeResize="0"/>
          <p:nvPr/>
        </p:nvPicPr>
        <p:blipFill>
          <a:blip r:embed="rId4">
            <a:alphaModFix/>
          </a:blip>
          <a:stretch>
            <a:fillRect/>
          </a:stretch>
        </p:blipFill>
        <p:spPr>
          <a:xfrm>
            <a:off x="3295464" y="3060300"/>
            <a:ext cx="2553075" cy="1429722"/>
          </a:xfrm>
          <a:prstGeom prst="rect">
            <a:avLst/>
          </a:prstGeom>
          <a:noFill/>
          <a:ln>
            <a:noFill/>
          </a:ln>
        </p:spPr>
      </p:pic>
      <p:pic>
        <p:nvPicPr>
          <p:cNvPr id="305" name="Google Shape;305;p42"/>
          <p:cNvPicPr preferRelativeResize="0"/>
          <p:nvPr/>
        </p:nvPicPr>
        <p:blipFill rotWithShape="1">
          <a:blip r:embed="rId5">
            <a:alphaModFix/>
          </a:blip>
          <a:srcRect b="28847" l="20358" r="14638" t="8507"/>
          <a:stretch/>
        </p:blipFill>
        <p:spPr>
          <a:xfrm>
            <a:off x="6595913" y="2640919"/>
            <a:ext cx="2200069" cy="13167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nvSpPr>
        <p:spPr>
          <a:xfrm>
            <a:off x="1730559" y="1120838"/>
            <a:ext cx="5747100" cy="1015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s" sz="5700">
                <a:latin typeface="Average Sans"/>
                <a:ea typeface="Average Sans"/>
                <a:cs typeface="Average Sans"/>
                <a:sym typeface="Average Sans"/>
              </a:rPr>
              <a:t>Segmento objetivo</a:t>
            </a:r>
            <a:endParaRPr b="1" sz="5700">
              <a:latin typeface="Average Sans"/>
              <a:ea typeface="Average Sans"/>
              <a:cs typeface="Average Sans"/>
              <a:sym typeface="Average Sans"/>
            </a:endParaRPr>
          </a:p>
        </p:txBody>
      </p:sp>
      <p:sp>
        <p:nvSpPr>
          <p:cNvPr id="311" name="Google Shape;311;p43"/>
          <p:cNvSpPr/>
          <p:nvPr/>
        </p:nvSpPr>
        <p:spPr>
          <a:xfrm flipH="1">
            <a:off x="3787740" y="2494387"/>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312" name="Google Shape;312;p43"/>
          <p:cNvGrpSpPr/>
          <p:nvPr/>
        </p:nvGrpSpPr>
        <p:grpSpPr>
          <a:xfrm>
            <a:off x="4217845" y="2760317"/>
            <a:ext cx="722190" cy="668395"/>
            <a:chOff x="1056725" y="4082450"/>
            <a:chExt cx="263775" cy="263750"/>
          </a:xfrm>
        </p:grpSpPr>
        <p:sp>
          <p:nvSpPr>
            <p:cNvPr id="313" name="Google Shape;313;p43"/>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4" name="Google Shape;314;p43"/>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5" name="Google Shape;315;p43"/>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6" name="Google Shape;316;p43"/>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7" name="Google Shape;317;p43"/>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8" name="Google Shape;318;p43"/>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9" name="Google Shape;319;p43"/>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44"/>
          <p:cNvPicPr preferRelativeResize="0"/>
          <p:nvPr/>
        </p:nvPicPr>
        <p:blipFill>
          <a:blip r:embed="rId3">
            <a:alphaModFix/>
          </a:blip>
          <a:stretch>
            <a:fillRect/>
          </a:stretch>
        </p:blipFill>
        <p:spPr>
          <a:xfrm>
            <a:off x="5427375" y="114300"/>
            <a:ext cx="3186859" cy="4914901"/>
          </a:xfrm>
          <a:prstGeom prst="rect">
            <a:avLst/>
          </a:prstGeom>
          <a:noFill/>
          <a:ln cap="flat" cmpd="sng" w="19050">
            <a:solidFill>
              <a:schemeClr val="dk2"/>
            </a:solidFill>
            <a:prstDash val="solid"/>
            <a:round/>
            <a:headEnd len="sm" w="sm" type="none"/>
            <a:tailEnd len="sm" w="sm" type="none"/>
          </a:ln>
        </p:spPr>
      </p:pic>
      <p:pic>
        <p:nvPicPr>
          <p:cNvPr id="325" name="Google Shape;325;p44"/>
          <p:cNvPicPr preferRelativeResize="0"/>
          <p:nvPr/>
        </p:nvPicPr>
        <p:blipFill>
          <a:blip r:embed="rId4">
            <a:alphaModFix/>
          </a:blip>
          <a:stretch>
            <a:fillRect/>
          </a:stretch>
        </p:blipFill>
        <p:spPr>
          <a:xfrm>
            <a:off x="813300" y="1164188"/>
            <a:ext cx="4369632" cy="2815125"/>
          </a:xfrm>
          <a:prstGeom prst="rect">
            <a:avLst/>
          </a:prstGeom>
          <a:noFill/>
          <a:ln cap="flat" cmpd="sng" w="25400">
            <a:solidFill>
              <a:srgbClr val="000000"/>
            </a:solidFill>
            <a:prstDash val="solid"/>
            <a:miter lim="8000"/>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45"/>
          <p:cNvPicPr preferRelativeResize="0"/>
          <p:nvPr/>
        </p:nvPicPr>
        <p:blipFill>
          <a:blip r:embed="rId3">
            <a:alphaModFix/>
          </a:blip>
          <a:stretch>
            <a:fillRect/>
          </a:stretch>
        </p:blipFill>
        <p:spPr>
          <a:xfrm>
            <a:off x="3227963" y="210581"/>
            <a:ext cx="3231450" cy="2244056"/>
          </a:xfrm>
          <a:prstGeom prst="rect">
            <a:avLst/>
          </a:prstGeom>
          <a:noFill/>
          <a:ln cap="flat" cmpd="sng" w="9525">
            <a:solidFill>
              <a:srgbClr val="980000"/>
            </a:solidFill>
            <a:prstDash val="solid"/>
            <a:round/>
            <a:headEnd len="sm" w="sm" type="none"/>
            <a:tailEnd len="sm" w="sm" type="none"/>
          </a:ln>
        </p:spPr>
      </p:pic>
      <p:pic>
        <p:nvPicPr>
          <p:cNvPr id="331" name="Google Shape;331;p45"/>
          <p:cNvPicPr preferRelativeResize="0"/>
          <p:nvPr/>
        </p:nvPicPr>
        <p:blipFill rotWithShape="1">
          <a:blip r:embed="rId4">
            <a:alphaModFix/>
          </a:blip>
          <a:srcRect b="0" l="3865" r="55998" t="69834"/>
          <a:stretch/>
        </p:blipFill>
        <p:spPr>
          <a:xfrm>
            <a:off x="6653913" y="2982525"/>
            <a:ext cx="1623001" cy="1669406"/>
          </a:xfrm>
          <a:prstGeom prst="rect">
            <a:avLst/>
          </a:prstGeom>
          <a:noFill/>
          <a:ln cap="flat" cmpd="sng" w="19050">
            <a:solidFill>
              <a:srgbClr val="980000"/>
            </a:solidFill>
            <a:prstDash val="solid"/>
            <a:round/>
            <a:headEnd len="sm" w="sm" type="none"/>
            <a:tailEnd len="sm" w="sm" type="none"/>
          </a:ln>
        </p:spPr>
      </p:pic>
      <p:pic>
        <p:nvPicPr>
          <p:cNvPr id="332" name="Google Shape;332;p45"/>
          <p:cNvPicPr preferRelativeResize="0"/>
          <p:nvPr/>
        </p:nvPicPr>
        <p:blipFill rotWithShape="1">
          <a:blip r:embed="rId5">
            <a:alphaModFix/>
          </a:blip>
          <a:srcRect b="5633" l="3980" r="5970" t="4519"/>
          <a:stretch/>
        </p:blipFill>
        <p:spPr>
          <a:xfrm>
            <a:off x="1679925" y="2982525"/>
            <a:ext cx="1623000" cy="1669407"/>
          </a:xfrm>
          <a:prstGeom prst="rect">
            <a:avLst/>
          </a:prstGeom>
          <a:noFill/>
          <a:ln cap="flat" cmpd="sng" w="19050">
            <a:solidFill>
              <a:srgbClr val="980000"/>
            </a:solidFill>
            <a:prstDash val="solid"/>
            <a:round/>
            <a:headEnd len="sm" w="sm" type="none"/>
            <a:tailEnd len="sm" w="sm" type="none"/>
          </a:ln>
        </p:spPr>
      </p:pic>
      <p:cxnSp>
        <p:nvCxnSpPr>
          <p:cNvPr id="333" name="Google Shape;333;p45"/>
          <p:cNvCxnSpPr/>
          <p:nvPr/>
        </p:nvCxnSpPr>
        <p:spPr>
          <a:xfrm>
            <a:off x="3944869" y="3731438"/>
            <a:ext cx="2067000" cy="16200"/>
          </a:xfrm>
          <a:prstGeom prst="straightConnector1">
            <a:avLst/>
          </a:prstGeom>
          <a:noFill/>
          <a:ln cap="flat" cmpd="sng" w="9525">
            <a:solidFill>
              <a:schemeClr val="dk2"/>
            </a:solidFill>
            <a:prstDash val="solid"/>
            <a:round/>
            <a:headEnd len="med" w="med" type="none"/>
            <a:tailEnd len="med" w="med" type="none"/>
          </a:ln>
        </p:spPr>
      </p:cxnSp>
      <p:sp>
        <p:nvSpPr>
          <p:cNvPr id="334" name="Google Shape;334;p45"/>
          <p:cNvSpPr txBox="1"/>
          <p:nvPr/>
        </p:nvSpPr>
        <p:spPr>
          <a:xfrm>
            <a:off x="3694569" y="3270350"/>
            <a:ext cx="25677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100">
                <a:latin typeface="Libre Franklin"/>
                <a:ea typeface="Libre Franklin"/>
                <a:cs typeface="Libre Franklin"/>
                <a:sym typeface="Libre Franklin"/>
              </a:rPr>
              <a:t>Segmentos de usuarios entrevistados</a:t>
            </a:r>
            <a:endParaRPr sz="1100">
              <a:latin typeface="Libre Franklin"/>
              <a:ea typeface="Libre Franklin"/>
              <a:cs typeface="Libre Franklin"/>
              <a:sym typeface="Libre Franklin"/>
            </a:endParaRPr>
          </a:p>
        </p:txBody>
      </p:sp>
      <p:sp>
        <p:nvSpPr>
          <p:cNvPr id="335" name="Google Shape;335;p45"/>
          <p:cNvSpPr txBox="1"/>
          <p:nvPr/>
        </p:nvSpPr>
        <p:spPr>
          <a:xfrm>
            <a:off x="1191913" y="2528569"/>
            <a:ext cx="22125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100">
                <a:latin typeface="Libre Franklin"/>
                <a:ea typeface="Libre Franklin"/>
                <a:cs typeface="Libre Franklin"/>
                <a:sym typeface="Libre Franklin"/>
              </a:rPr>
              <a:t>Residente de Lima metropolitana  </a:t>
            </a:r>
            <a:endParaRPr sz="1100">
              <a:latin typeface="Libre Franklin"/>
              <a:ea typeface="Libre Franklin"/>
              <a:cs typeface="Libre Franklin"/>
              <a:sym typeface="Libre Franklin"/>
            </a:endParaRPr>
          </a:p>
        </p:txBody>
      </p:sp>
      <p:sp>
        <p:nvSpPr>
          <p:cNvPr id="336" name="Google Shape;336;p45"/>
          <p:cNvSpPr txBox="1"/>
          <p:nvPr/>
        </p:nvSpPr>
        <p:spPr>
          <a:xfrm>
            <a:off x="6307475" y="2455569"/>
            <a:ext cx="2680800" cy="4617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s" sz="1100">
                <a:latin typeface="Libre Franklin"/>
                <a:ea typeface="Libre Franklin"/>
                <a:cs typeface="Libre Franklin"/>
                <a:sym typeface="Libre Franklin"/>
              </a:rPr>
              <a:t>Subgerente de operaciones de seguridad ciudadana de Santiago de Surco</a:t>
            </a:r>
            <a:endParaRPr sz="1100">
              <a:latin typeface="Libre Franklin"/>
              <a:ea typeface="Libre Franklin"/>
              <a:cs typeface="Libre Franklin"/>
              <a:sym typeface="Libre Franklin"/>
            </a:endParaRPr>
          </a:p>
        </p:txBody>
      </p:sp>
      <p:sp>
        <p:nvSpPr>
          <p:cNvPr id="337" name="Google Shape;337;p45"/>
          <p:cNvSpPr txBox="1"/>
          <p:nvPr/>
        </p:nvSpPr>
        <p:spPr>
          <a:xfrm>
            <a:off x="1825256" y="4717163"/>
            <a:ext cx="16230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100">
                <a:latin typeface="Libre Franklin"/>
                <a:ea typeface="Libre Franklin"/>
                <a:cs typeface="Libre Franklin"/>
                <a:sym typeface="Libre Franklin"/>
              </a:rPr>
              <a:t>Jeremías Bolivar Q. </a:t>
            </a:r>
            <a:endParaRPr sz="1100">
              <a:latin typeface="Libre Franklin"/>
              <a:ea typeface="Libre Franklin"/>
              <a:cs typeface="Libre Franklin"/>
              <a:sym typeface="Libre Franklin"/>
            </a:endParaRPr>
          </a:p>
        </p:txBody>
      </p:sp>
      <p:sp>
        <p:nvSpPr>
          <p:cNvPr id="338" name="Google Shape;338;p45"/>
          <p:cNvSpPr txBox="1"/>
          <p:nvPr/>
        </p:nvSpPr>
        <p:spPr>
          <a:xfrm>
            <a:off x="6653888" y="4717163"/>
            <a:ext cx="1736100" cy="4773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s" sz="1100">
                <a:latin typeface="Libre Franklin"/>
                <a:ea typeface="Libre Franklin"/>
                <a:cs typeface="Libre Franklin"/>
                <a:sym typeface="Libre Franklin"/>
              </a:rPr>
              <a:t>Í</a:t>
            </a:r>
            <a:r>
              <a:rPr lang="es" sz="1100">
                <a:latin typeface="Libre Franklin"/>
                <a:ea typeface="Libre Franklin"/>
                <a:cs typeface="Libre Franklin"/>
                <a:sym typeface="Libre Franklin"/>
              </a:rPr>
              <a:t>bero Rodríguez Chávarry</a:t>
            </a:r>
            <a:endParaRPr sz="1100">
              <a:latin typeface="Libre Franklin"/>
              <a:ea typeface="Libre Franklin"/>
              <a:cs typeface="Libre Franklin"/>
              <a:sym typeface="Libre Frankl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nvSpPr>
        <p:spPr>
          <a:xfrm>
            <a:off x="1730559" y="1120838"/>
            <a:ext cx="5747100" cy="10158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b="1" lang="es" sz="5700">
                <a:latin typeface="Average Sans"/>
                <a:ea typeface="Average Sans"/>
                <a:cs typeface="Average Sans"/>
                <a:sym typeface="Average Sans"/>
              </a:rPr>
              <a:t>NeedFinding</a:t>
            </a:r>
            <a:endParaRPr b="1" sz="5700">
              <a:latin typeface="Average Sans"/>
              <a:ea typeface="Average Sans"/>
              <a:cs typeface="Average Sans"/>
              <a:sym typeface="Average Sans"/>
            </a:endParaRPr>
          </a:p>
        </p:txBody>
      </p:sp>
      <p:sp>
        <p:nvSpPr>
          <p:cNvPr id="344" name="Google Shape;344;p46"/>
          <p:cNvSpPr/>
          <p:nvPr/>
        </p:nvSpPr>
        <p:spPr>
          <a:xfrm flipH="1">
            <a:off x="3787740" y="2494387"/>
            <a:ext cx="1632603" cy="1237616"/>
          </a:xfrm>
          <a:custGeom>
            <a:rect b="b" l="l" r="r" t="t"/>
            <a:pathLst>
              <a:path extrusionOk="0" fill="none" h="48368" w="59056">
                <a:moveTo>
                  <a:pt x="43851" y="44885"/>
                </a:moveTo>
                <a:cubicBezTo>
                  <a:pt x="41298" y="46266"/>
                  <a:pt x="38390" y="46787"/>
                  <a:pt x="35669" y="47759"/>
                </a:cubicBezTo>
                <a:cubicBezTo>
                  <a:pt x="34957" y="48061"/>
                  <a:pt x="34207" y="48268"/>
                  <a:pt x="33442" y="48367"/>
                </a:cubicBezTo>
                <a:cubicBezTo>
                  <a:pt x="32496" y="48141"/>
                  <a:pt x="31494" y="48199"/>
                  <a:pt x="30514" y="48180"/>
                </a:cubicBezTo>
                <a:cubicBezTo>
                  <a:pt x="28382" y="47537"/>
                  <a:pt x="26231" y="46844"/>
                  <a:pt x="23939" y="46645"/>
                </a:cubicBezTo>
                <a:cubicBezTo>
                  <a:pt x="21555" y="46350"/>
                  <a:pt x="19729" y="44915"/>
                  <a:pt x="17804" y="43813"/>
                </a:cubicBezTo>
                <a:cubicBezTo>
                  <a:pt x="16549" y="43442"/>
                  <a:pt x="15221" y="43204"/>
                  <a:pt x="14115" y="42539"/>
                </a:cubicBezTo>
                <a:cubicBezTo>
                  <a:pt x="12733" y="42110"/>
                  <a:pt x="11807" y="41100"/>
                  <a:pt x="10847" y="40189"/>
                </a:cubicBezTo>
                <a:cubicBezTo>
                  <a:pt x="9603" y="38918"/>
                  <a:pt x="8030" y="37942"/>
                  <a:pt x="6890" y="36584"/>
                </a:cubicBezTo>
                <a:cubicBezTo>
                  <a:pt x="4934" y="34758"/>
                  <a:pt x="3801" y="32389"/>
                  <a:pt x="2546" y="30135"/>
                </a:cubicBezTo>
                <a:cubicBezTo>
                  <a:pt x="1635" y="28505"/>
                  <a:pt x="200" y="27062"/>
                  <a:pt x="1" y="25141"/>
                </a:cubicBezTo>
                <a:cubicBezTo>
                  <a:pt x="9" y="24322"/>
                  <a:pt x="165" y="23503"/>
                  <a:pt x="284" y="22680"/>
                </a:cubicBezTo>
                <a:cubicBezTo>
                  <a:pt x="403" y="21666"/>
                  <a:pt x="694" y="20667"/>
                  <a:pt x="977" y="19672"/>
                </a:cubicBezTo>
                <a:cubicBezTo>
                  <a:pt x="1164" y="18333"/>
                  <a:pt x="1558" y="16993"/>
                  <a:pt x="2569" y="15902"/>
                </a:cubicBezTo>
                <a:cubicBezTo>
                  <a:pt x="1937" y="14838"/>
                  <a:pt x="3227" y="14012"/>
                  <a:pt x="3805" y="13147"/>
                </a:cubicBezTo>
                <a:cubicBezTo>
                  <a:pt x="4383" y="12282"/>
                  <a:pt x="5405" y="11781"/>
                  <a:pt x="6094" y="11023"/>
                </a:cubicBezTo>
                <a:cubicBezTo>
                  <a:pt x="6897" y="9167"/>
                  <a:pt x="8267" y="7533"/>
                  <a:pt x="9878" y="6143"/>
                </a:cubicBezTo>
                <a:cubicBezTo>
                  <a:pt x="11069" y="4930"/>
                  <a:pt x="12389" y="3855"/>
                  <a:pt x="13816" y="2932"/>
                </a:cubicBezTo>
                <a:cubicBezTo>
                  <a:pt x="16779" y="1095"/>
                  <a:pt x="20307" y="349"/>
                  <a:pt x="23748" y="188"/>
                </a:cubicBezTo>
                <a:cubicBezTo>
                  <a:pt x="26756" y="55"/>
                  <a:pt x="29771" y="1"/>
                  <a:pt x="32753" y="162"/>
                </a:cubicBezTo>
                <a:cubicBezTo>
                  <a:pt x="33442" y="200"/>
                  <a:pt x="34130" y="242"/>
                  <a:pt x="34808" y="307"/>
                </a:cubicBezTo>
                <a:cubicBezTo>
                  <a:pt x="36939" y="441"/>
                  <a:pt x="39098" y="334"/>
                  <a:pt x="41222" y="521"/>
                </a:cubicBezTo>
                <a:cubicBezTo>
                  <a:pt x="43097" y="732"/>
                  <a:pt x="44777" y="1463"/>
                  <a:pt x="46465" y="2113"/>
                </a:cubicBezTo>
                <a:cubicBezTo>
                  <a:pt x="48428" y="2998"/>
                  <a:pt x="50633" y="3755"/>
                  <a:pt x="51827" y="5493"/>
                </a:cubicBezTo>
                <a:cubicBezTo>
                  <a:pt x="53281" y="7594"/>
                  <a:pt x="54249" y="9967"/>
                  <a:pt x="55902" y="11949"/>
                </a:cubicBezTo>
                <a:cubicBezTo>
                  <a:pt x="57544" y="13767"/>
                  <a:pt x="58402" y="16059"/>
                  <a:pt x="58956" y="18359"/>
                </a:cubicBezTo>
                <a:cubicBezTo>
                  <a:pt x="59056" y="19982"/>
                  <a:pt x="58738" y="21628"/>
                  <a:pt x="58934" y="23239"/>
                </a:cubicBezTo>
                <a:cubicBezTo>
                  <a:pt x="58734" y="25053"/>
                  <a:pt x="58956" y="26874"/>
                  <a:pt x="58440" y="28677"/>
                </a:cubicBezTo>
                <a:cubicBezTo>
                  <a:pt x="58390" y="29519"/>
                  <a:pt x="58524" y="30349"/>
                  <a:pt x="58486" y="31191"/>
                </a:cubicBezTo>
                <a:cubicBezTo>
                  <a:pt x="58386" y="32087"/>
                  <a:pt x="57701" y="32837"/>
                  <a:pt x="57119" y="33557"/>
                </a:cubicBezTo>
                <a:cubicBezTo>
                  <a:pt x="55987" y="34976"/>
                  <a:pt x="55110" y="36572"/>
                  <a:pt x="53656" y="37770"/>
                </a:cubicBezTo>
                <a:cubicBezTo>
                  <a:pt x="52573" y="38650"/>
                  <a:pt x="51677" y="39695"/>
                  <a:pt x="50671" y="40640"/>
                </a:cubicBezTo>
                <a:cubicBezTo>
                  <a:pt x="49106" y="41827"/>
                  <a:pt x="47667" y="43250"/>
                  <a:pt x="45742" y="43943"/>
                </a:cubicBezTo>
                <a:cubicBezTo>
                  <a:pt x="45072" y="44169"/>
                  <a:pt x="44467" y="44544"/>
                  <a:pt x="43851" y="44885"/>
                </a:cubicBezTo>
                <a:close/>
              </a:path>
            </a:pathLst>
          </a:custGeom>
          <a:solidFill>
            <a:srgbClr val="191919"/>
          </a:solidFill>
          <a:ln cap="flat" cmpd="sng" w="19050">
            <a:solidFill>
              <a:srgbClr val="000000"/>
            </a:solidFill>
            <a:prstDash val="solid"/>
            <a:miter lim="3827"/>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345" name="Google Shape;345;p46"/>
          <p:cNvGrpSpPr/>
          <p:nvPr/>
        </p:nvGrpSpPr>
        <p:grpSpPr>
          <a:xfrm>
            <a:off x="4217845" y="2760317"/>
            <a:ext cx="722190" cy="668395"/>
            <a:chOff x="1056725" y="4082450"/>
            <a:chExt cx="263775" cy="263750"/>
          </a:xfrm>
        </p:grpSpPr>
        <p:sp>
          <p:nvSpPr>
            <p:cNvPr id="346" name="Google Shape;346;p46"/>
            <p:cNvSpPr/>
            <p:nvPr/>
          </p:nvSpPr>
          <p:spPr>
            <a:xfrm>
              <a:off x="1150800" y="4158525"/>
              <a:ext cx="93425" cy="7875"/>
            </a:xfrm>
            <a:custGeom>
              <a:rect b="b" l="l" r="r" t="t"/>
              <a:pathLst>
                <a:path extrusionOk="0" h="315" w="3737">
                  <a:moveTo>
                    <a:pt x="139" y="1"/>
                  </a:moveTo>
                  <a:cubicBezTo>
                    <a:pt x="78" y="1"/>
                    <a:pt x="24" y="62"/>
                    <a:pt x="24" y="124"/>
                  </a:cubicBezTo>
                  <a:cubicBezTo>
                    <a:pt x="1" y="220"/>
                    <a:pt x="72" y="315"/>
                    <a:pt x="167" y="315"/>
                  </a:cubicBezTo>
                  <a:lnTo>
                    <a:pt x="3549" y="315"/>
                  </a:lnTo>
                  <a:cubicBezTo>
                    <a:pt x="3644" y="315"/>
                    <a:pt x="3716" y="243"/>
                    <a:pt x="3716" y="172"/>
                  </a:cubicBezTo>
                  <a:cubicBezTo>
                    <a:pt x="3737" y="87"/>
                    <a:pt x="3682" y="2"/>
                    <a:pt x="3602" y="2"/>
                  </a:cubicBezTo>
                  <a:cubicBezTo>
                    <a:pt x="3593" y="2"/>
                    <a:pt x="3583" y="3"/>
                    <a:pt x="3573" y="5"/>
                  </a:cubicBezTo>
                  <a:lnTo>
                    <a:pt x="167" y="5"/>
                  </a:lnTo>
                  <a:cubicBezTo>
                    <a:pt x="158" y="2"/>
                    <a:pt x="148" y="1"/>
                    <a:pt x="1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7" name="Google Shape;347;p46"/>
            <p:cNvSpPr/>
            <p:nvPr/>
          </p:nvSpPr>
          <p:spPr>
            <a:xfrm>
              <a:off x="1150800" y="4143650"/>
              <a:ext cx="93425" cy="7275"/>
            </a:xfrm>
            <a:custGeom>
              <a:rect b="b" l="l" r="r" t="t"/>
              <a:pathLst>
                <a:path extrusionOk="0" h="291" w="3737">
                  <a:moveTo>
                    <a:pt x="139" y="0"/>
                  </a:moveTo>
                  <a:cubicBezTo>
                    <a:pt x="78" y="0"/>
                    <a:pt x="24" y="62"/>
                    <a:pt x="24" y="124"/>
                  </a:cubicBezTo>
                  <a:cubicBezTo>
                    <a:pt x="1" y="219"/>
                    <a:pt x="72" y="291"/>
                    <a:pt x="167" y="291"/>
                  </a:cubicBezTo>
                  <a:lnTo>
                    <a:pt x="3549" y="291"/>
                  </a:lnTo>
                  <a:cubicBezTo>
                    <a:pt x="3644" y="291"/>
                    <a:pt x="3716" y="243"/>
                    <a:pt x="3716" y="172"/>
                  </a:cubicBezTo>
                  <a:cubicBezTo>
                    <a:pt x="3737" y="86"/>
                    <a:pt x="3682" y="1"/>
                    <a:pt x="3602" y="1"/>
                  </a:cubicBezTo>
                  <a:cubicBezTo>
                    <a:pt x="3593" y="1"/>
                    <a:pt x="3583" y="2"/>
                    <a:pt x="3573" y="5"/>
                  </a:cubicBezTo>
                  <a:lnTo>
                    <a:pt x="167" y="5"/>
                  </a:lnTo>
                  <a:cubicBezTo>
                    <a:pt x="158" y="2"/>
                    <a:pt x="148" y="0"/>
                    <a:pt x="139"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8" name="Google Shape;348;p46"/>
            <p:cNvSpPr/>
            <p:nvPr/>
          </p:nvSpPr>
          <p:spPr>
            <a:xfrm>
              <a:off x="1150800" y="4122925"/>
              <a:ext cx="33375" cy="7775"/>
            </a:xfrm>
            <a:custGeom>
              <a:rect b="b" l="l" r="r" t="t"/>
              <a:pathLst>
                <a:path extrusionOk="0" h="311" w="1335">
                  <a:moveTo>
                    <a:pt x="167" y="0"/>
                  </a:moveTo>
                  <a:cubicBezTo>
                    <a:pt x="96" y="0"/>
                    <a:pt x="24" y="48"/>
                    <a:pt x="24" y="143"/>
                  </a:cubicBezTo>
                  <a:cubicBezTo>
                    <a:pt x="1" y="239"/>
                    <a:pt x="72" y="310"/>
                    <a:pt x="167" y="310"/>
                  </a:cubicBezTo>
                  <a:lnTo>
                    <a:pt x="1168" y="310"/>
                  </a:lnTo>
                  <a:cubicBezTo>
                    <a:pt x="1239" y="310"/>
                    <a:pt x="1310" y="262"/>
                    <a:pt x="1310" y="167"/>
                  </a:cubicBezTo>
                  <a:cubicBezTo>
                    <a:pt x="1334" y="72"/>
                    <a:pt x="1263" y="0"/>
                    <a:pt x="1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9" name="Google Shape;349;p46"/>
            <p:cNvSpPr/>
            <p:nvPr/>
          </p:nvSpPr>
          <p:spPr>
            <a:xfrm>
              <a:off x="1056725" y="4082450"/>
              <a:ext cx="263775" cy="263750"/>
            </a:xfrm>
            <a:custGeom>
              <a:rect b="b" l="l" r="r" t="t"/>
              <a:pathLst>
                <a:path extrusionOk="0" h="10550" w="10551">
                  <a:moveTo>
                    <a:pt x="2811" y="3548"/>
                  </a:moveTo>
                  <a:cubicBezTo>
                    <a:pt x="2835" y="3548"/>
                    <a:pt x="2835" y="3572"/>
                    <a:pt x="2859" y="3596"/>
                  </a:cubicBezTo>
                  <a:lnTo>
                    <a:pt x="3097" y="4048"/>
                  </a:lnTo>
                  <a:lnTo>
                    <a:pt x="1168" y="4048"/>
                  </a:lnTo>
                  <a:lnTo>
                    <a:pt x="1406" y="3596"/>
                  </a:lnTo>
                  <a:cubicBezTo>
                    <a:pt x="1406" y="3572"/>
                    <a:pt x="1430" y="3548"/>
                    <a:pt x="1454" y="3548"/>
                  </a:cubicBezTo>
                  <a:close/>
                  <a:moveTo>
                    <a:pt x="8955" y="4358"/>
                  </a:moveTo>
                  <a:cubicBezTo>
                    <a:pt x="8979" y="4358"/>
                    <a:pt x="9003" y="4382"/>
                    <a:pt x="9003" y="4406"/>
                  </a:cubicBezTo>
                  <a:lnTo>
                    <a:pt x="9003" y="9812"/>
                  </a:lnTo>
                  <a:cubicBezTo>
                    <a:pt x="9003" y="9954"/>
                    <a:pt x="9050" y="10121"/>
                    <a:pt x="9146" y="10240"/>
                  </a:cubicBezTo>
                  <a:lnTo>
                    <a:pt x="715" y="10240"/>
                  </a:lnTo>
                  <a:cubicBezTo>
                    <a:pt x="477" y="10240"/>
                    <a:pt x="287" y="10050"/>
                    <a:pt x="287" y="9812"/>
                  </a:cubicBezTo>
                  <a:lnTo>
                    <a:pt x="287" y="4406"/>
                  </a:lnTo>
                  <a:cubicBezTo>
                    <a:pt x="287" y="4382"/>
                    <a:pt x="287" y="4358"/>
                    <a:pt x="311" y="4358"/>
                  </a:cubicBezTo>
                  <a:close/>
                  <a:moveTo>
                    <a:pt x="4335" y="0"/>
                  </a:moveTo>
                  <a:cubicBezTo>
                    <a:pt x="4240" y="0"/>
                    <a:pt x="4168" y="71"/>
                    <a:pt x="4168" y="143"/>
                  </a:cubicBezTo>
                  <a:cubicBezTo>
                    <a:pt x="4168" y="238"/>
                    <a:pt x="4240" y="310"/>
                    <a:pt x="4311" y="310"/>
                  </a:cubicBezTo>
                  <a:lnTo>
                    <a:pt x="9527" y="310"/>
                  </a:lnTo>
                  <a:cubicBezTo>
                    <a:pt x="9551" y="310"/>
                    <a:pt x="9574" y="333"/>
                    <a:pt x="9574" y="357"/>
                  </a:cubicBezTo>
                  <a:lnTo>
                    <a:pt x="9574" y="6620"/>
                  </a:lnTo>
                  <a:cubicBezTo>
                    <a:pt x="9574" y="6692"/>
                    <a:pt x="9622" y="6763"/>
                    <a:pt x="9717" y="6763"/>
                  </a:cubicBezTo>
                  <a:cubicBezTo>
                    <a:pt x="9727" y="6766"/>
                    <a:pt x="9736" y="6768"/>
                    <a:pt x="9746" y="6768"/>
                  </a:cubicBezTo>
                  <a:cubicBezTo>
                    <a:pt x="9812" y="6768"/>
                    <a:pt x="9884" y="6703"/>
                    <a:pt x="9884" y="6620"/>
                  </a:cubicBezTo>
                  <a:lnTo>
                    <a:pt x="9884" y="5573"/>
                  </a:lnTo>
                  <a:lnTo>
                    <a:pt x="10170" y="5573"/>
                  </a:lnTo>
                  <a:lnTo>
                    <a:pt x="10170" y="9812"/>
                  </a:lnTo>
                  <a:cubicBezTo>
                    <a:pt x="10170" y="10109"/>
                    <a:pt x="9949" y="10258"/>
                    <a:pt x="9729" y="10258"/>
                  </a:cubicBezTo>
                  <a:cubicBezTo>
                    <a:pt x="9509" y="10258"/>
                    <a:pt x="9289" y="10109"/>
                    <a:pt x="9289" y="9812"/>
                  </a:cubicBezTo>
                  <a:lnTo>
                    <a:pt x="9289" y="9764"/>
                  </a:lnTo>
                  <a:lnTo>
                    <a:pt x="9693" y="9764"/>
                  </a:lnTo>
                  <a:cubicBezTo>
                    <a:pt x="9789" y="9764"/>
                    <a:pt x="9860" y="9692"/>
                    <a:pt x="9860" y="9597"/>
                  </a:cubicBezTo>
                  <a:lnTo>
                    <a:pt x="9860" y="7144"/>
                  </a:lnTo>
                  <a:cubicBezTo>
                    <a:pt x="9860" y="7121"/>
                    <a:pt x="9860" y="7097"/>
                    <a:pt x="9836" y="7097"/>
                  </a:cubicBezTo>
                  <a:cubicBezTo>
                    <a:pt x="9803" y="7055"/>
                    <a:pt x="9758" y="7037"/>
                    <a:pt x="9713" y="7037"/>
                  </a:cubicBezTo>
                  <a:cubicBezTo>
                    <a:pt x="9631" y="7037"/>
                    <a:pt x="9551" y="7099"/>
                    <a:pt x="9551" y="7192"/>
                  </a:cubicBezTo>
                  <a:lnTo>
                    <a:pt x="9551" y="9407"/>
                  </a:lnTo>
                  <a:cubicBezTo>
                    <a:pt x="9551" y="9431"/>
                    <a:pt x="9527" y="9454"/>
                    <a:pt x="9503" y="9454"/>
                  </a:cubicBezTo>
                  <a:lnTo>
                    <a:pt x="9289" y="9454"/>
                  </a:lnTo>
                  <a:lnTo>
                    <a:pt x="9289" y="4406"/>
                  </a:lnTo>
                  <a:cubicBezTo>
                    <a:pt x="9289" y="4215"/>
                    <a:pt x="9122" y="4048"/>
                    <a:pt x="8931" y="4048"/>
                  </a:cubicBezTo>
                  <a:lnTo>
                    <a:pt x="3430" y="4048"/>
                  </a:lnTo>
                  <a:lnTo>
                    <a:pt x="3121" y="3453"/>
                  </a:lnTo>
                  <a:cubicBezTo>
                    <a:pt x="3073" y="3334"/>
                    <a:pt x="2954" y="3263"/>
                    <a:pt x="2811" y="3263"/>
                  </a:cubicBezTo>
                  <a:lnTo>
                    <a:pt x="2692" y="3263"/>
                  </a:lnTo>
                  <a:lnTo>
                    <a:pt x="2692" y="357"/>
                  </a:lnTo>
                  <a:cubicBezTo>
                    <a:pt x="2692" y="357"/>
                    <a:pt x="2692" y="333"/>
                    <a:pt x="2692" y="333"/>
                  </a:cubicBezTo>
                  <a:lnTo>
                    <a:pt x="3811" y="333"/>
                  </a:lnTo>
                  <a:cubicBezTo>
                    <a:pt x="3811" y="333"/>
                    <a:pt x="3835" y="333"/>
                    <a:pt x="3859" y="310"/>
                  </a:cubicBezTo>
                  <a:cubicBezTo>
                    <a:pt x="3994" y="219"/>
                    <a:pt x="3937" y="22"/>
                    <a:pt x="3789" y="22"/>
                  </a:cubicBezTo>
                  <a:cubicBezTo>
                    <a:pt x="3781" y="22"/>
                    <a:pt x="3772" y="23"/>
                    <a:pt x="3764" y="24"/>
                  </a:cubicBezTo>
                  <a:lnTo>
                    <a:pt x="2525" y="24"/>
                  </a:lnTo>
                  <a:cubicBezTo>
                    <a:pt x="2454" y="24"/>
                    <a:pt x="2382" y="95"/>
                    <a:pt x="2382" y="191"/>
                  </a:cubicBezTo>
                  <a:lnTo>
                    <a:pt x="2382" y="3239"/>
                  </a:lnTo>
                  <a:lnTo>
                    <a:pt x="1454" y="3239"/>
                  </a:lnTo>
                  <a:cubicBezTo>
                    <a:pt x="1311" y="3239"/>
                    <a:pt x="1192" y="3334"/>
                    <a:pt x="1144" y="3453"/>
                  </a:cubicBezTo>
                  <a:lnTo>
                    <a:pt x="834" y="4048"/>
                  </a:lnTo>
                  <a:lnTo>
                    <a:pt x="334" y="4048"/>
                  </a:lnTo>
                  <a:cubicBezTo>
                    <a:pt x="144" y="4048"/>
                    <a:pt x="1" y="4215"/>
                    <a:pt x="1" y="4406"/>
                  </a:cubicBezTo>
                  <a:lnTo>
                    <a:pt x="1" y="9931"/>
                  </a:lnTo>
                  <a:cubicBezTo>
                    <a:pt x="1" y="10264"/>
                    <a:pt x="287" y="10550"/>
                    <a:pt x="644" y="10550"/>
                  </a:cubicBezTo>
                  <a:lnTo>
                    <a:pt x="9908" y="10550"/>
                  </a:lnTo>
                  <a:cubicBezTo>
                    <a:pt x="10265" y="10550"/>
                    <a:pt x="10551" y="10264"/>
                    <a:pt x="10551" y="9931"/>
                  </a:cubicBezTo>
                  <a:lnTo>
                    <a:pt x="10551" y="5382"/>
                  </a:lnTo>
                  <a:cubicBezTo>
                    <a:pt x="10551" y="5287"/>
                    <a:pt x="10479" y="5239"/>
                    <a:pt x="10408" y="5239"/>
                  </a:cubicBezTo>
                  <a:lnTo>
                    <a:pt x="9884" y="5239"/>
                  </a:lnTo>
                  <a:lnTo>
                    <a:pt x="9884" y="357"/>
                  </a:lnTo>
                  <a:cubicBezTo>
                    <a:pt x="9884" y="167"/>
                    <a:pt x="9741" y="0"/>
                    <a:pt x="9527"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0" name="Google Shape;350;p46"/>
            <p:cNvSpPr/>
            <p:nvPr/>
          </p:nvSpPr>
          <p:spPr>
            <a:xfrm>
              <a:off x="1150800" y="4108050"/>
              <a:ext cx="58375" cy="7750"/>
            </a:xfrm>
            <a:custGeom>
              <a:rect b="b" l="l" r="r" t="t"/>
              <a:pathLst>
                <a:path extrusionOk="0" h="310" w="2335">
                  <a:moveTo>
                    <a:pt x="167" y="0"/>
                  </a:moveTo>
                  <a:cubicBezTo>
                    <a:pt x="96" y="0"/>
                    <a:pt x="24" y="48"/>
                    <a:pt x="24" y="143"/>
                  </a:cubicBezTo>
                  <a:cubicBezTo>
                    <a:pt x="1" y="238"/>
                    <a:pt x="72" y="310"/>
                    <a:pt x="167" y="310"/>
                  </a:cubicBezTo>
                  <a:lnTo>
                    <a:pt x="2168" y="310"/>
                  </a:lnTo>
                  <a:cubicBezTo>
                    <a:pt x="2239" y="310"/>
                    <a:pt x="2311" y="262"/>
                    <a:pt x="2311" y="167"/>
                  </a:cubicBezTo>
                  <a:cubicBezTo>
                    <a:pt x="2334" y="72"/>
                    <a:pt x="2263" y="0"/>
                    <a:pt x="2168" y="0"/>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1" name="Google Shape;351;p46"/>
            <p:cNvSpPr/>
            <p:nvPr/>
          </p:nvSpPr>
          <p:spPr>
            <a:xfrm>
              <a:off x="1109225" y="4212150"/>
              <a:ext cx="128550" cy="105875"/>
            </a:xfrm>
            <a:custGeom>
              <a:rect b="b" l="l" r="r" t="t"/>
              <a:pathLst>
                <a:path extrusionOk="0" h="4235" w="5142">
                  <a:moveTo>
                    <a:pt x="1634" y="333"/>
                  </a:moveTo>
                  <a:cubicBezTo>
                    <a:pt x="1822" y="333"/>
                    <a:pt x="1990" y="423"/>
                    <a:pt x="2140" y="551"/>
                  </a:cubicBezTo>
                  <a:lnTo>
                    <a:pt x="2354" y="789"/>
                  </a:lnTo>
                  <a:lnTo>
                    <a:pt x="1235" y="1909"/>
                  </a:lnTo>
                  <a:lnTo>
                    <a:pt x="1021" y="1671"/>
                  </a:lnTo>
                  <a:cubicBezTo>
                    <a:pt x="521" y="1170"/>
                    <a:pt x="878" y="337"/>
                    <a:pt x="1568" y="337"/>
                  </a:cubicBezTo>
                  <a:cubicBezTo>
                    <a:pt x="1590" y="335"/>
                    <a:pt x="1612" y="333"/>
                    <a:pt x="1634" y="333"/>
                  </a:cubicBezTo>
                  <a:close/>
                  <a:moveTo>
                    <a:pt x="3566" y="309"/>
                  </a:moveTo>
                  <a:cubicBezTo>
                    <a:pt x="4177" y="309"/>
                    <a:pt x="4708" y="1103"/>
                    <a:pt x="4140" y="1671"/>
                  </a:cubicBezTo>
                  <a:lnTo>
                    <a:pt x="3902" y="1909"/>
                  </a:lnTo>
                  <a:lnTo>
                    <a:pt x="2807" y="789"/>
                  </a:lnTo>
                  <a:lnTo>
                    <a:pt x="3021" y="551"/>
                  </a:lnTo>
                  <a:cubicBezTo>
                    <a:pt x="3191" y="381"/>
                    <a:pt x="3382" y="309"/>
                    <a:pt x="3566" y="309"/>
                  </a:cubicBezTo>
                  <a:close/>
                  <a:moveTo>
                    <a:pt x="1235" y="2337"/>
                  </a:moveTo>
                  <a:lnTo>
                    <a:pt x="2354" y="3457"/>
                  </a:lnTo>
                  <a:lnTo>
                    <a:pt x="2140" y="3671"/>
                  </a:lnTo>
                  <a:cubicBezTo>
                    <a:pt x="1969" y="3820"/>
                    <a:pt x="1785" y="3884"/>
                    <a:pt x="1610" y="3884"/>
                  </a:cubicBezTo>
                  <a:cubicBezTo>
                    <a:pt x="1004" y="3884"/>
                    <a:pt x="503" y="3125"/>
                    <a:pt x="1021" y="2552"/>
                  </a:cubicBezTo>
                  <a:lnTo>
                    <a:pt x="1235" y="2337"/>
                  </a:lnTo>
                  <a:close/>
                  <a:moveTo>
                    <a:pt x="2592" y="1004"/>
                  </a:moveTo>
                  <a:lnTo>
                    <a:pt x="4140" y="2552"/>
                  </a:lnTo>
                  <a:cubicBezTo>
                    <a:pt x="4450" y="2861"/>
                    <a:pt x="4450" y="3361"/>
                    <a:pt x="4140" y="3671"/>
                  </a:cubicBezTo>
                  <a:cubicBezTo>
                    <a:pt x="3986" y="3826"/>
                    <a:pt x="3783" y="3903"/>
                    <a:pt x="3581" y="3903"/>
                  </a:cubicBezTo>
                  <a:cubicBezTo>
                    <a:pt x="3378" y="3903"/>
                    <a:pt x="3176" y="3826"/>
                    <a:pt x="3021" y="3671"/>
                  </a:cubicBezTo>
                  <a:lnTo>
                    <a:pt x="2783" y="3457"/>
                  </a:lnTo>
                  <a:lnTo>
                    <a:pt x="3640" y="2599"/>
                  </a:lnTo>
                  <a:cubicBezTo>
                    <a:pt x="3688" y="2552"/>
                    <a:pt x="3688" y="2456"/>
                    <a:pt x="3640" y="2385"/>
                  </a:cubicBezTo>
                  <a:cubicBezTo>
                    <a:pt x="3604" y="2361"/>
                    <a:pt x="3563" y="2349"/>
                    <a:pt x="3524" y="2349"/>
                  </a:cubicBezTo>
                  <a:cubicBezTo>
                    <a:pt x="3485" y="2349"/>
                    <a:pt x="3450" y="2361"/>
                    <a:pt x="3426" y="2385"/>
                  </a:cubicBezTo>
                  <a:lnTo>
                    <a:pt x="2569" y="3242"/>
                  </a:lnTo>
                  <a:lnTo>
                    <a:pt x="1473" y="2123"/>
                  </a:lnTo>
                  <a:lnTo>
                    <a:pt x="2592" y="1004"/>
                  </a:lnTo>
                  <a:close/>
                  <a:moveTo>
                    <a:pt x="1585" y="1"/>
                  </a:moveTo>
                  <a:cubicBezTo>
                    <a:pt x="729" y="1"/>
                    <a:pt x="1" y="1098"/>
                    <a:pt x="806" y="1885"/>
                  </a:cubicBezTo>
                  <a:lnTo>
                    <a:pt x="1021" y="2123"/>
                  </a:lnTo>
                  <a:lnTo>
                    <a:pt x="806" y="2337"/>
                  </a:lnTo>
                  <a:cubicBezTo>
                    <a:pt x="4" y="3139"/>
                    <a:pt x="723" y="4234"/>
                    <a:pt x="1574" y="4234"/>
                  </a:cubicBezTo>
                  <a:cubicBezTo>
                    <a:pt x="1835" y="4234"/>
                    <a:pt x="2108" y="4131"/>
                    <a:pt x="2354" y="3885"/>
                  </a:cubicBezTo>
                  <a:lnTo>
                    <a:pt x="2569" y="3671"/>
                  </a:lnTo>
                  <a:lnTo>
                    <a:pt x="2807" y="3885"/>
                  </a:lnTo>
                  <a:cubicBezTo>
                    <a:pt x="3047" y="4131"/>
                    <a:pt x="3316" y="4234"/>
                    <a:pt x="3574" y="4234"/>
                  </a:cubicBezTo>
                  <a:cubicBezTo>
                    <a:pt x="4416" y="4234"/>
                    <a:pt x="5138" y="3139"/>
                    <a:pt x="4355" y="2337"/>
                  </a:cubicBezTo>
                  <a:lnTo>
                    <a:pt x="4116" y="2123"/>
                  </a:lnTo>
                  <a:lnTo>
                    <a:pt x="4355" y="1885"/>
                  </a:lnTo>
                  <a:cubicBezTo>
                    <a:pt x="5142" y="1098"/>
                    <a:pt x="4409" y="1"/>
                    <a:pt x="3563" y="1"/>
                  </a:cubicBezTo>
                  <a:cubicBezTo>
                    <a:pt x="3308" y="1"/>
                    <a:pt x="3044" y="100"/>
                    <a:pt x="2807" y="337"/>
                  </a:cubicBezTo>
                  <a:lnTo>
                    <a:pt x="2569" y="551"/>
                  </a:lnTo>
                  <a:lnTo>
                    <a:pt x="2354" y="337"/>
                  </a:lnTo>
                  <a:cubicBezTo>
                    <a:pt x="2112" y="100"/>
                    <a:pt x="1843" y="1"/>
                    <a:pt x="1585"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52" name="Google Shape;352;p46"/>
            <p:cNvSpPr/>
            <p:nvPr/>
          </p:nvSpPr>
          <p:spPr>
            <a:xfrm>
              <a:off x="1154975" y="4250925"/>
              <a:ext cx="32775" cy="28125"/>
            </a:xfrm>
            <a:custGeom>
              <a:rect b="b" l="l" r="r" t="t"/>
              <a:pathLst>
                <a:path extrusionOk="0" h="1125" w="1311">
                  <a:moveTo>
                    <a:pt x="750" y="314"/>
                  </a:moveTo>
                  <a:cubicBezTo>
                    <a:pt x="880" y="314"/>
                    <a:pt x="1001" y="410"/>
                    <a:pt x="1001" y="572"/>
                  </a:cubicBezTo>
                  <a:cubicBezTo>
                    <a:pt x="1001" y="691"/>
                    <a:pt x="881" y="810"/>
                    <a:pt x="739" y="810"/>
                  </a:cubicBezTo>
                  <a:cubicBezTo>
                    <a:pt x="524" y="810"/>
                    <a:pt x="405" y="548"/>
                    <a:pt x="572" y="382"/>
                  </a:cubicBezTo>
                  <a:cubicBezTo>
                    <a:pt x="625" y="336"/>
                    <a:pt x="689" y="314"/>
                    <a:pt x="750" y="314"/>
                  </a:cubicBezTo>
                  <a:close/>
                  <a:moveTo>
                    <a:pt x="739" y="1"/>
                  </a:moveTo>
                  <a:cubicBezTo>
                    <a:pt x="238" y="1"/>
                    <a:pt x="0" y="596"/>
                    <a:pt x="358" y="953"/>
                  </a:cubicBezTo>
                  <a:cubicBezTo>
                    <a:pt x="468" y="1071"/>
                    <a:pt x="607" y="1124"/>
                    <a:pt x="744" y="1124"/>
                  </a:cubicBezTo>
                  <a:cubicBezTo>
                    <a:pt x="1022" y="1124"/>
                    <a:pt x="1294" y="907"/>
                    <a:pt x="1310" y="572"/>
                  </a:cubicBezTo>
                  <a:cubicBezTo>
                    <a:pt x="1310" y="262"/>
                    <a:pt x="1048" y="1"/>
                    <a:pt x="739" y="1"/>
                  </a:cubicBezTo>
                  <a:close/>
                </a:path>
              </a:pathLst>
            </a:custGeom>
            <a:solidFill>
              <a:srgbClr val="191919"/>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nvSpPr>
        <p:spPr>
          <a:xfrm>
            <a:off x="6948825" y="64125"/>
            <a:ext cx="2065500" cy="446400"/>
          </a:xfrm>
          <a:prstGeom prst="rect">
            <a:avLst/>
          </a:prstGeom>
          <a:noFill/>
          <a:ln>
            <a:noFill/>
          </a:ln>
        </p:spPr>
        <p:txBody>
          <a:bodyPr anchorCtr="0" anchor="t" bIns="68575" lIns="68575" spcFirstLastPara="1" rIns="68575" wrap="square" tIns="68575">
            <a:spAutoFit/>
          </a:bodyPr>
          <a:lstStyle/>
          <a:p>
            <a:pPr indent="0" lvl="0" marL="0" rtl="0" algn="ctr">
              <a:lnSpc>
                <a:spcPct val="115000"/>
              </a:lnSpc>
              <a:spcBef>
                <a:spcPts val="0"/>
              </a:spcBef>
              <a:spcAft>
                <a:spcPts val="0"/>
              </a:spcAft>
              <a:buNone/>
            </a:pPr>
            <a:r>
              <a:rPr lang="es" sz="2000" u="sng">
                <a:solidFill>
                  <a:srgbClr val="191919"/>
                </a:solidFill>
                <a:latin typeface="Average Sans"/>
                <a:ea typeface="Average Sans"/>
                <a:cs typeface="Average Sans"/>
                <a:sym typeface="Average Sans"/>
              </a:rPr>
              <a:t>User Persona</a:t>
            </a:r>
            <a:endParaRPr sz="2000" u="sng">
              <a:solidFill>
                <a:srgbClr val="191919"/>
              </a:solidFill>
              <a:latin typeface="Average Sans"/>
              <a:ea typeface="Average Sans"/>
              <a:cs typeface="Average Sans"/>
              <a:sym typeface="Average Sans"/>
            </a:endParaRPr>
          </a:p>
        </p:txBody>
      </p:sp>
      <p:pic>
        <p:nvPicPr>
          <p:cNvPr id="358" name="Google Shape;358;p47"/>
          <p:cNvPicPr preferRelativeResize="0"/>
          <p:nvPr/>
        </p:nvPicPr>
        <p:blipFill>
          <a:blip r:embed="rId3">
            <a:alphaModFix/>
          </a:blip>
          <a:stretch>
            <a:fillRect/>
          </a:stretch>
        </p:blipFill>
        <p:spPr>
          <a:xfrm>
            <a:off x="980363" y="649688"/>
            <a:ext cx="7774988" cy="4343456"/>
          </a:xfrm>
          <a:prstGeom prst="rect">
            <a:avLst/>
          </a:prstGeom>
          <a:noFill/>
          <a:ln cap="flat" cmpd="sng" w="38100">
            <a:solidFill>
              <a:srgbClr val="6D9EEB"/>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